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  <p:sldMasterId id="2147483672" r:id="rId3"/>
  </p:sldMasterIdLst>
  <p:notesMasterIdLst>
    <p:notesMasterId r:id="rId63"/>
  </p:notesMasterIdLst>
  <p:sldIdLst>
    <p:sldId id="256" r:id="rId4"/>
    <p:sldId id="259" r:id="rId5"/>
    <p:sldId id="260" r:id="rId6"/>
    <p:sldId id="292" r:id="rId7"/>
    <p:sldId id="291" r:id="rId8"/>
    <p:sldId id="293" r:id="rId9"/>
    <p:sldId id="261" r:id="rId10"/>
    <p:sldId id="294" r:id="rId11"/>
    <p:sldId id="295" r:id="rId12"/>
    <p:sldId id="296" r:id="rId13"/>
    <p:sldId id="297" r:id="rId14"/>
    <p:sldId id="298" r:id="rId15"/>
    <p:sldId id="304" r:id="rId16"/>
    <p:sldId id="262" r:id="rId17"/>
    <p:sldId id="300" r:id="rId18"/>
    <p:sldId id="302" r:id="rId19"/>
    <p:sldId id="303" r:id="rId20"/>
    <p:sldId id="305" r:id="rId21"/>
    <p:sldId id="307" r:id="rId22"/>
    <p:sldId id="308" r:id="rId23"/>
    <p:sldId id="309" r:id="rId24"/>
    <p:sldId id="310" r:id="rId25"/>
    <p:sldId id="311" r:id="rId26"/>
    <p:sldId id="312" r:id="rId27"/>
    <p:sldId id="320" r:id="rId28"/>
    <p:sldId id="314" r:id="rId29"/>
    <p:sldId id="263" r:id="rId30"/>
    <p:sldId id="313" r:id="rId31"/>
    <p:sldId id="315" r:id="rId32"/>
    <p:sldId id="316" r:id="rId33"/>
    <p:sldId id="317" r:id="rId34"/>
    <p:sldId id="318" r:id="rId35"/>
    <p:sldId id="330" r:id="rId36"/>
    <p:sldId id="321" r:id="rId37"/>
    <p:sldId id="322" r:id="rId38"/>
    <p:sldId id="324" r:id="rId39"/>
    <p:sldId id="323" r:id="rId40"/>
    <p:sldId id="325" r:id="rId41"/>
    <p:sldId id="326" r:id="rId42"/>
    <p:sldId id="327" r:id="rId43"/>
    <p:sldId id="264" r:id="rId44"/>
    <p:sldId id="265" r:id="rId45"/>
    <p:sldId id="328" r:id="rId46"/>
    <p:sldId id="329" r:id="rId47"/>
    <p:sldId id="331" r:id="rId48"/>
    <p:sldId id="336" r:id="rId49"/>
    <p:sldId id="333" r:id="rId50"/>
    <p:sldId id="334" r:id="rId51"/>
    <p:sldId id="335" r:id="rId52"/>
    <p:sldId id="337" r:id="rId53"/>
    <p:sldId id="338" r:id="rId54"/>
    <p:sldId id="339" r:id="rId55"/>
    <p:sldId id="340" r:id="rId56"/>
    <p:sldId id="341" r:id="rId57"/>
    <p:sldId id="342" r:id="rId58"/>
    <p:sldId id="343" r:id="rId59"/>
    <p:sldId id="344" r:id="rId60"/>
    <p:sldId id="345" r:id="rId61"/>
    <p:sldId id="301" r:id="rId62"/>
  </p:sldIdLst>
  <p:sldSz cx="16249650" cy="9144000"/>
  <p:notesSz cx="6858000" cy="9144000"/>
  <p:embeddedFontLst>
    <p:embeddedFont>
      <p:font typeface="Century Gothic" panose="020B0502020202020204" pitchFamily="34" charset="0"/>
      <p:regular r:id="rId64"/>
      <p:bold r:id="rId65"/>
      <p:italic r:id="rId66"/>
      <p:boldItalic r:id="rId67"/>
    </p:embeddedFont>
    <p:embeddedFont>
      <p:font typeface="Calibri" panose="020F0502020204030204" pitchFamily="34" charset="0"/>
      <p:regular r:id="rId68"/>
      <p:bold r:id="rId69"/>
      <p:italic r:id="rId70"/>
      <p:boldItalic r:id="rId71"/>
    </p:embeddedFont>
    <p:embeddedFont>
      <p:font typeface="Open Sans ExtraBold" panose="020B0604020202020204" charset="0"/>
      <p:bold r:id="rId72"/>
      <p:boldItalic r:id="rId73"/>
    </p:embeddedFont>
    <p:embeddedFont>
      <p:font typeface="Consolas" panose="020B0609020204030204" pitchFamily="49" charset="0"/>
      <p:regular r:id="rId74"/>
      <p:bold r:id="rId75"/>
      <p:italic r:id="rId76"/>
      <p:boldItalic r:id="rId77"/>
    </p:embeddedFont>
    <p:embeddedFont>
      <p:font typeface="Yu Gothic UI Semibold" panose="020B0700000000000000" pitchFamily="34" charset="-128"/>
      <p:bold r:id="rId78"/>
    </p:embeddedFont>
    <p:embeddedFont>
      <p:font typeface="Trebuchet MS" panose="020B0603020202020204" pitchFamily="34" charset="0"/>
      <p:regular r:id="rId79"/>
      <p:bold r:id="rId80"/>
      <p:italic r:id="rId81"/>
      <p:boldItalic r:id="rId82"/>
    </p:embeddedFont>
    <p:embeddedFont>
      <p:font typeface="Verdana" panose="020B0604030504040204" pitchFamily="34" charset="0"/>
      <p:regular r:id="rId83"/>
      <p:bold r:id="rId84"/>
      <p:italic r:id="rId85"/>
      <p:boldItalic r:id="rId86"/>
    </p:embeddedFont>
    <p:embeddedFont>
      <p:font typeface="Open Sans" panose="020B0604020202020204" charset="0"/>
      <p:regular r:id="rId87"/>
      <p:bold r:id="rId88"/>
      <p:italic r:id="rId89"/>
    </p:embeddedFont>
    <p:embeddedFont>
      <p:font typeface="Open Sans Light" panose="020B0604020202020204" charset="0"/>
      <p:regular r:id="rId90"/>
      <p:bold r:id="rId91"/>
      <p:italic r:id="rId92"/>
      <p:boldItalic r:id="rId93"/>
    </p:embeddedFont>
    <p:embeddedFont>
      <p:font typeface="Tahoma" panose="020B0604030504040204" pitchFamily="34" charset="0"/>
      <p:regular r:id="rId94"/>
      <p:bold r:id="rId9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E341"/>
    <a:srgbClr val="E36729"/>
    <a:srgbClr val="DDDC00"/>
    <a:srgbClr val="FECC00"/>
    <a:srgbClr val="EF7E1E"/>
    <a:srgbClr val="AFCB08"/>
    <a:srgbClr val="D60B52"/>
    <a:srgbClr val="ED670C"/>
    <a:srgbClr val="AACD1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84740" autoAdjust="0"/>
  </p:normalViewPr>
  <p:slideViewPr>
    <p:cSldViewPr snapToGrid="0">
      <p:cViewPr>
        <p:scale>
          <a:sx n="50" d="100"/>
          <a:sy n="50" d="100"/>
        </p:scale>
        <p:origin x="97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84" Type="http://schemas.openxmlformats.org/officeDocument/2006/relationships/font" Target="fonts/font21.fntdata"/><Relationship Id="rId89" Type="http://schemas.openxmlformats.org/officeDocument/2006/relationships/font" Target="fonts/font26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font" Target="fonts/font11.fntdata"/><Relationship Id="rId79" Type="http://schemas.openxmlformats.org/officeDocument/2006/relationships/font" Target="fonts/font16.fntdata"/><Relationship Id="rId5" Type="http://schemas.openxmlformats.org/officeDocument/2006/relationships/slide" Target="slides/slide2.xml"/><Relationship Id="rId90" Type="http://schemas.openxmlformats.org/officeDocument/2006/relationships/font" Target="fonts/font27.fntdata"/><Relationship Id="rId95" Type="http://schemas.openxmlformats.org/officeDocument/2006/relationships/font" Target="fonts/font32.fntdata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80" Type="http://schemas.openxmlformats.org/officeDocument/2006/relationships/font" Target="fonts/font17.fntdata"/><Relationship Id="rId85" Type="http://schemas.openxmlformats.org/officeDocument/2006/relationships/font" Target="fonts/font2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font" Target="fonts/font4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83" Type="http://schemas.openxmlformats.org/officeDocument/2006/relationships/font" Target="fonts/font20.fntdata"/><Relationship Id="rId88" Type="http://schemas.openxmlformats.org/officeDocument/2006/relationships/font" Target="fonts/font25.fntdata"/><Relationship Id="rId91" Type="http://schemas.openxmlformats.org/officeDocument/2006/relationships/font" Target="fonts/font28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font" Target="fonts/font15.fntdata"/><Relationship Id="rId81" Type="http://schemas.openxmlformats.org/officeDocument/2006/relationships/font" Target="fonts/font18.fntdata"/><Relationship Id="rId86" Type="http://schemas.openxmlformats.org/officeDocument/2006/relationships/font" Target="fonts/font23.fntdata"/><Relationship Id="rId94" Type="http://schemas.openxmlformats.org/officeDocument/2006/relationships/font" Target="fonts/font31.fntdata"/><Relationship Id="rId9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13.fntdata"/><Relationship Id="rId97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font" Target="fonts/font8.fntdata"/><Relationship Id="rId92" Type="http://schemas.openxmlformats.org/officeDocument/2006/relationships/font" Target="fonts/font29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font" Target="fonts/font3.fntdata"/><Relationship Id="rId87" Type="http://schemas.openxmlformats.org/officeDocument/2006/relationships/font" Target="fonts/font24.fntdata"/><Relationship Id="rId61" Type="http://schemas.openxmlformats.org/officeDocument/2006/relationships/slide" Target="slides/slide58.xml"/><Relationship Id="rId82" Type="http://schemas.openxmlformats.org/officeDocument/2006/relationships/font" Target="fonts/font19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font" Target="fonts/font14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9.fntdata"/><Relationship Id="rId93" Type="http://schemas.openxmlformats.org/officeDocument/2006/relationships/font" Target="fonts/font30.fntdata"/><Relationship Id="rId98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A6A0BD-F786-4159-83EB-72EAA1E78FB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3061024-9EED-45E9-8731-2F80BB793EC7}">
      <dgm:prSet phldrT="[Texto]" custT="1"/>
      <dgm:spPr/>
      <dgm:t>
        <a:bodyPr/>
        <a:lstStyle/>
        <a:p>
          <a:r>
            <a:rPr lang="pt-BR" sz="2000" b="1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#1</a:t>
          </a:r>
          <a:br>
            <a:rPr lang="pt-BR" sz="2000" b="1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</a:br>
          <a:r>
            <a:rPr lang="pt-BR" sz="2000" b="1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Rede Wi-Fi</a:t>
          </a:r>
          <a:br>
            <a:rPr lang="pt-BR" sz="2000" b="1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</a:br>
          <a:r>
            <a:rPr lang="pt-BR" sz="20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TOTVS Visitantes</a:t>
          </a:r>
          <a:endParaRPr lang="pt-BR" sz="20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92109B75-1185-4BCB-AD76-A4E0BA4C15DF}" type="parTrans" cxnId="{6776F54C-87CB-4B7C-AA2C-55DAA44DA961}">
      <dgm:prSet/>
      <dgm:spPr/>
      <dgm:t>
        <a:bodyPr/>
        <a:lstStyle/>
        <a:p>
          <a:endParaRPr lang="pt-BR"/>
        </a:p>
      </dgm:t>
    </dgm:pt>
    <dgm:pt modelId="{9999B028-512F-429C-AC0E-83F1BCA7D122}" type="sibTrans" cxnId="{6776F54C-87CB-4B7C-AA2C-55DAA44DA961}">
      <dgm:prSet/>
      <dgm:spPr/>
      <dgm:t>
        <a:bodyPr/>
        <a:lstStyle/>
        <a:p>
          <a:endParaRPr lang="pt-BR"/>
        </a:p>
      </dgm:t>
    </dgm:pt>
    <dgm:pt modelId="{FC6C33EA-3A1C-42C4-B63B-5B8B0961E626}">
      <dgm:prSet phldrT="[Texto]" custT="1"/>
      <dgm:spPr/>
      <dgm:t>
        <a:bodyPr/>
        <a:lstStyle/>
        <a:p>
          <a:r>
            <a:rPr lang="pt-BR" sz="2000" b="1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#2</a:t>
          </a:r>
          <a:br>
            <a:rPr lang="pt-BR" sz="2000" b="1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</a:br>
          <a:r>
            <a:rPr lang="pt-BR" sz="2000" b="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Abrir Google Chrome &gt;</a:t>
          </a:r>
          <a:r>
            <a:rPr lang="pt-BR" sz="2000" b="1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Solicitar Acesso</a:t>
          </a:r>
          <a:endParaRPr lang="pt-BR" sz="2000" b="1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10618A-7453-4049-834D-F5B56F507E24}" type="parTrans" cxnId="{9E5F674E-148A-438F-AE5F-F9D4755B85DB}">
      <dgm:prSet/>
      <dgm:spPr/>
      <dgm:t>
        <a:bodyPr/>
        <a:lstStyle/>
        <a:p>
          <a:endParaRPr lang="pt-BR"/>
        </a:p>
      </dgm:t>
    </dgm:pt>
    <dgm:pt modelId="{AFFFAED1-4C70-4991-BE58-5C314930241B}" type="sibTrans" cxnId="{9E5F674E-148A-438F-AE5F-F9D4755B85DB}">
      <dgm:prSet/>
      <dgm:spPr/>
      <dgm:t>
        <a:bodyPr/>
        <a:lstStyle/>
        <a:p>
          <a:endParaRPr lang="pt-BR"/>
        </a:p>
      </dgm:t>
    </dgm:pt>
    <dgm:pt modelId="{262C842B-8E33-4C6A-B17B-8E86C379690A}">
      <dgm:prSet phldrT="[Texto]" custT="1"/>
      <dgm:spPr/>
      <dgm:t>
        <a:bodyPr/>
        <a:lstStyle/>
        <a:p>
          <a:r>
            <a:rPr lang="pt-BR" sz="2000" b="1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#3</a:t>
          </a:r>
          <a:br>
            <a:rPr lang="pt-BR" sz="2000" b="1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</a:br>
          <a:r>
            <a:rPr lang="pt-BR" sz="2000" b="1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E-mail TOTVER</a:t>
          </a:r>
          <a:r>
            <a:rPr lang="pt-BR" sz="16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/>
          </a:r>
          <a:br>
            <a:rPr lang="pt-BR" sz="16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</a:br>
          <a:r>
            <a:rPr lang="pt-BR" sz="16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luis.rossi@totvs.com.br </a:t>
          </a:r>
          <a:endParaRPr lang="pt-BR" sz="16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3C4083F-2115-4BE2-8EE9-39272F199277}" type="parTrans" cxnId="{9EC37BB2-E406-4DCD-A881-FA50A2DF0007}">
      <dgm:prSet/>
      <dgm:spPr/>
      <dgm:t>
        <a:bodyPr/>
        <a:lstStyle/>
        <a:p>
          <a:endParaRPr lang="pt-BR"/>
        </a:p>
      </dgm:t>
    </dgm:pt>
    <dgm:pt modelId="{40AC8DD6-DE77-477D-8641-E3C76B1E76F9}" type="sibTrans" cxnId="{9EC37BB2-E406-4DCD-A881-FA50A2DF0007}">
      <dgm:prSet/>
      <dgm:spPr/>
      <dgm:t>
        <a:bodyPr/>
        <a:lstStyle/>
        <a:p>
          <a:endParaRPr lang="pt-BR"/>
        </a:p>
      </dgm:t>
    </dgm:pt>
    <dgm:pt modelId="{7400C6A4-66A3-4DC1-8C97-66232A2A1F48}" type="pres">
      <dgm:prSet presAssocID="{ABA6A0BD-F786-4159-83EB-72EAA1E78FB8}" presName="Name0" presStyleCnt="0">
        <dgm:presLayoutVars>
          <dgm:dir/>
          <dgm:resizeHandles val="exact"/>
        </dgm:presLayoutVars>
      </dgm:prSet>
      <dgm:spPr/>
    </dgm:pt>
    <dgm:pt modelId="{0CE86C1C-0294-4207-AC27-F5D867CF25A9}" type="pres">
      <dgm:prSet presAssocID="{43061024-9EED-45E9-8731-2F80BB793EC7}" presName="node" presStyleLbl="node1" presStyleIdx="0" presStyleCnt="3" custLinFactNeighborX="-836" custLinFactNeighborY="-145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929E3BE-AF09-434B-972D-9DCF092FB572}" type="pres">
      <dgm:prSet presAssocID="{9999B028-512F-429C-AC0E-83F1BCA7D122}" presName="sibTrans" presStyleLbl="sibTrans2D1" presStyleIdx="0" presStyleCnt="2"/>
      <dgm:spPr/>
      <dgm:t>
        <a:bodyPr/>
        <a:lstStyle/>
        <a:p>
          <a:endParaRPr lang="pt-BR"/>
        </a:p>
      </dgm:t>
    </dgm:pt>
    <dgm:pt modelId="{BF958098-587C-4C6E-B088-F82A8E3DC2C8}" type="pres">
      <dgm:prSet presAssocID="{9999B028-512F-429C-AC0E-83F1BCA7D122}" presName="connectorText" presStyleLbl="sibTrans2D1" presStyleIdx="0" presStyleCnt="2"/>
      <dgm:spPr/>
      <dgm:t>
        <a:bodyPr/>
        <a:lstStyle/>
        <a:p>
          <a:endParaRPr lang="pt-BR"/>
        </a:p>
      </dgm:t>
    </dgm:pt>
    <dgm:pt modelId="{F5035E80-2F84-4EF0-BEFD-7E198E2AA826}" type="pres">
      <dgm:prSet presAssocID="{FC6C33EA-3A1C-42C4-B63B-5B8B0961E626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D8FA586-36E7-44FC-881D-D6DD5F586069}" type="pres">
      <dgm:prSet presAssocID="{AFFFAED1-4C70-4991-BE58-5C314930241B}" presName="sibTrans" presStyleLbl="sibTrans2D1" presStyleIdx="1" presStyleCnt="2"/>
      <dgm:spPr/>
      <dgm:t>
        <a:bodyPr/>
        <a:lstStyle/>
        <a:p>
          <a:endParaRPr lang="pt-BR"/>
        </a:p>
      </dgm:t>
    </dgm:pt>
    <dgm:pt modelId="{79CCE83A-6DF7-4010-B99A-1CF6A5C17B73}" type="pres">
      <dgm:prSet presAssocID="{AFFFAED1-4C70-4991-BE58-5C314930241B}" presName="connectorText" presStyleLbl="sibTrans2D1" presStyleIdx="1" presStyleCnt="2"/>
      <dgm:spPr/>
      <dgm:t>
        <a:bodyPr/>
        <a:lstStyle/>
        <a:p>
          <a:endParaRPr lang="pt-BR"/>
        </a:p>
      </dgm:t>
    </dgm:pt>
    <dgm:pt modelId="{EB25B028-375D-423A-BE9A-AD054BF3A71E}" type="pres">
      <dgm:prSet presAssocID="{262C842B-8E33-4C6A-B17B-8E86C379690A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9EC37BB2-E406-4DCD-A881-FA50A2DF0007}" srcId="{ABA6A0BD-F786-4159-83EB-72EAA1E78FB8}" destId="{262C842B-8E33-4C6A-B17B-8E86C379690A}" srcOrd="2" destOrd="0" parTransId="{33C4083F-2115-4BE2-8EE9-39272F199277}" sibTransId="{40AC8DD6-DE77-477D-8641-E3C76B1E76F9}"/>
    <dgm:cxn modelId="{18CC8F08-E9CE-4561-AB7C-54B62FBBD3DC}" type="presOf" srcId="{43061024-9EED-45E9-8731-2F80BB793EC7}" destId="{0CE86C1C-0294-4207-AC27-F5D867CF25A9}" srcOrd="0" destOrd="0" presId="urn:microsoft.com/office/officeart/2005/8/layout/process1"/>
    <dgm:cxn modelId="{6776F54C-87CB-4B7C-AA2C-55DAA44DA961}" srcId="{ABA6A0BD-F786-4159-83EB-72EAA1E78FB8}" destId="{43061024-9EED-45E9-8731-2F80BB793EC7}" srcOrd="0" destOrd="0" parTransId="{92109B75-1185-4BCB-AD76-A4E0BA4C15DF}" sibTransId="{9999B028-512F-429C-AC0E-83F1BCA7D122}"/>
    <dgm:cxn modelId="{73B2A768-B8C7-43CC-A919-3294796216F8}" type="presOf" srcId="{FC6C33EA-3A1C-42C4-B63B-5B8B0961E626}" destId="{F5035E80-2F84-4EF0-BEFD-7E198E2AA826}" srcOrd="0" destOrd="0" presId="urn:microsoft.com/office/officeart/2005/8/layout/process1"/>
    <dgm:cxn modelId="{3734E28A-855C-4780-9884-12DC545CB00D}" type="presOf" srcId="{9999B028-512F-429C-AC0E-83F1BCA7D122}" destId="{BF958098-587C-4C6E-B088-F82A8E3DC2C8}" srcOrd="1" destOrd="0" presId="urn:microsoft.com/office/officeart/2005/8/layout/process1"/>
    <dgm:cxn modelId="{4A262F90-4A29-450D-81FD-9B3C1F861036}" type="presOf" srcId="{AFFFAED1-4C70-4991-BE58-5C314930241B}" destId="{9D8FA586-36E7-44FC-881D-D6DD5F586069}" srcOrd="0" destOrd="0" presId="urn:microsoft.com/office/officeart/2005/8/layout/process1"/>
    <dgm:cxn modelId="{9E5F674E-148A-438F-AE5F-F9D4755B85DB}" srcId="{ABA6A0BD-F786-4159-83EB-72EAA1E78FB8}" destId="{FC6C33EA-3A1C-42C4-B63B-5B8B0961E626}" srcOrd="1" destOrd="0" parTransId="{1210618A-7453-4049-834D-F5B56F507E24}" sibTransId="{AFFFAED1-4C70-4991-BE58-5C314930241B}"/>
    <dgm:cxn modelId="{1D314D36-1C16-4C4A-A17C-EAC4CFED33EC}" type="presOf" srcId="{AFFFAED1-4C70-4991-BE58-5C314930241B}" destId="{79CCE83A-6DF7-4010-B99A-1CF6A5C17B73}" srcOrd="1" destOrd="0" presId="urn:microsoft.com/office/officeart/2005/8/layout/process1"/>
    <dgm:cxn modelId="{43D25834-2F3D-4FC2-AD3B-9D8A9E351C86}" type="presOf" srcId="{262C842B-8E33-4C6A-B17B-8E86C379690A}" destId="{EB25B028-375D-423A-BE9A-AD054BF3A71E}" srcOrd="0" destOrd="0" presId="urn:microsoft.com/office/officeart/2005/8/layout/process1"/>
    <dgm:cxn modelId="{5EB3A1F9-E2AC-4108-B6AE-404AC5B3A91D}" type="presOf" srcId="{9999B028-512F-429C-AC0E-83F1BCA7D122}" destId="{A929E3BE-AF09-434B-972D-9DCF092FB572}" srcOrd="0" destOrd="0" presId="urn:microsoft.com/office/officeart/2005/8/layout/process1"/>
    <dgm:cxn modelId="{CF1409DA-1948-423C-980F-DA0EFE849A0E}" type="presOf" srcId="{ABA6A0BD-F786-4159-83EB-72EAA1E78FB8}" destId="{7400C6A4-66A3-4DC1-8C97-66232A2A1F48}" srcOrd="0" destOrd="0" presId="urn:microsoft.com/office/officeart/2005/8/layout/process1"/>
    <dgm:cxn modelId="{E834C3B7-6BB7-4E0B-8007-DF50CAF7A509}" type="presParOf" srcId="{7400C6A4-66A3-4DC1-8C97-66232A2A1F48}" destId="{0CE86C1C-0294-4207-AC27-F5D867CF25A9}" srcOrd="0" destOrd="0" presId="urn:microsoft.com/office/officeart/2005/8/layout/process1"/>
    <dgm:cxn modelId="{A7DC988C-B1B9-45D3-96A5-20F8C109D45A}" type="presParOf" srcId="{7400C6A4-66A3-4DC1-8C97-66232A2A1F48}" destId="{A929E3BE-AF09-434B-972D-9DCF092FB572}" srcOrd="1" destOrd="0" presId="urn:microsoft.com/office/officeart/2005/8/layout/process1"/>
    <dgm:cxn modelId="{0EF0A6D5-7FD5-4168-BB97-DBE735365D6D}" type="presParOf" srcId="{A929E3BE-AF09-434B-972D-9DCF092FB572}" destId="{BF958098-587C-4C6E-B088-F82A8E3DC2C8}" srcOrd="0" destOrd="0" presId="urn:microsoft.com/office/officeart/2005/8/layout/process1"/>
    <dgm:cxn modelId="{F2F399F5-A9CE-4A50-A1A0-5E11A0054179}" type="presParOf" srcId="{7400C6A4-66A3-4DC1-8C97-66232A2A1F48}" destId="{F5035E80-2F84-4EF0-BEFD-7E198E2AA826}" srcOrd="2" destOrd="0" presId="urn:microsoft.com/office/officeart/2005/8/layout/process1"/>
    <dgm:cxn modelId="{D91A82DA-6D1F-4693-8A26-C708BC5C0F80}" type="presParOf" srcId="{7400C6A4-66A3-4DC1-8C97-66232A2A1F48}" destId="{9D8FA586-36E7-44FC-881D-D6DD5F586069}" srcOrd="3" destOrd="0" presId="urn:microsoft.com/office/officeart/2005/8/layout/process1"/>
    <dgm:cxn modelId="{6F6C48E3-27F4-4CEB-87F9-C5EEED3D6360}" type="presParOf" srcId="{9D8FA586-36E7-44FC-881D-D6DD5F586069}" destId="{79CCE83A-6DF7-4010-B99A-1CF6A5C17B73}" srcOrd="0" destOrd="0" presId="urn:microsoft.com/office/officeart/2005/8/layout/process1"/>
    <dgm:cxn modelId="{D2737BA6-DA0A-4773-A625-C8A3B7403BCE}" type="presParOf" srcId="{7400C6A4-66A3-4DC1-8C97-66232A2A1F48}" destId="{EB25B028-375D-423A-BE9A-AD054BF3A71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D2E0C7-9F11-4DE3-AFBB-D0883FC02FF2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C82FE49E-C67C-40C0-B73E-C9E5DACB410B}">
      <dgm:prSet phldrT="[Texto]"/>
      <dgm:spPr/>
      <dgm:t>
        <a:bodyPr/>
        <a:lstStyle/>
        <a:p>
          <a:r>
            <a:rPr lang="pt-BR" b="1" dirty="0" smtClean="0"/>
            <a:t>1ª DIA</a:t>
          </a:r>
          <a:endParaRPr lang="pt-BR" b="1" dirty="0"/>
        </a:p>
      </dgm:t>
    </dgm:pt>
    <dgm:pt modelId="{3AD37B6E-FF22-4394-B8B2-30B111B522C0}" type="parTrans" cxnId="{F0AB7DF8-CB31-4453-A1D0-9CA748FF7E26}">
      <dgm:prSet/>
      <dgm:spPr/>
      <dgm:t>
        <a:bodyPr/>
        <a:lstStyle/>
        <a:p>
          <a:endParaRPr lang="pt-BR"/>
        </a:p>
      </dgm:t>
    </dgm:pt>
    <dgm:pt modelId="{703767AB-13B1-49FE-8EC9-BEF2B6CFD0B9}" type="sibTrans" cxnId="{F0AB7DF8-CB31-4453-A1D0-9CA748FF7E26}">
      <dgm:prSet/>
      <dgm:spPr/>
      <dgm:t>
        <a:bodyPr/>
        <a:lstStyle/>
        <a:p>
          <a:endParaRPr lang="pt-BR"/>
        </a:p>
      </dgm:t>
    </dgm:pt>
    <dgm:pt modelId="{FA53197C-1CDE-4252-BB77-3B506773C14E}">
      <dgm:prSet phldrT="[Texto]"/>
      <dgm:spPr/>
      <dgm:t>
        <a:bodyPr/>
        <a:lstStyle/>
        <a:p>
          <a:r>
            <a:rPr lang="pt-BR" b="1" dirty="0" smtClean="0"/>
            <a:t>2ª DIA</a:t>
          </a:r>
          <a:endParaRPr lang="pt-BR" b="1" dirty="0"/>
        </a:p>
      </dgm:t>
    </dgm:pt>
    <dgm:pt modelId="{E3FA96C3-9DA7-4093-9808-15858901D14B}" type="parTrans" cxnId="{581E09B9-AF7D-4D67-AADE-A9FE365F356F}">
      <dgm:prSet/>
      <dgm:spPr/>
      <dgm:t>
        <a:bodyPr/>
        <a:lstStyle/>
        <a:p>
          <a:endParaRPr lang="pt-BR"/>
        </a:p>
      </dgm:t>
    </dgm:pt>
    <dgm:pt modelId="{A1FA0D8A-0B42-4961-B7A9-68290D406326}" type="sibTrans" cxnId="{581E09B9-AF7D-4D67-AADE-A9FE365F356F}">
      <dgm:prSet/>
      <dgm:spPr/>
      <dgm:t>
        <a:bodyPr/>
        <a:lstStyle/>
        <a:p>
          <a:endParaRPr lang="pt-BR"/>
        </a:p>
      </dgm:t>
    </dgm:pt>
    <dgm:pt modelId="{FCF21048-3E36-4E6B-A748-70A3A8A76107}">
      <dgm:prSet phldrT="[Texto]"/>
      <dgm:spPr/>
      <dgm:t>
        <a:bodyPr/>
        <a:lstStyle/>
        <a:p>
          <a:r>
            <a:rPr lang="pt-BR" b="1" dirty="0" smtClean="0"/>
            <a:t>3º DIA</a:t>
          </a:r>
          <a:endParaRPr lang="pt-BR" b="1" dirty="0"/>
        </a:p>
      </dgm:t>
    </dgm:pt>
    <dgm:pt modelId="{32979464-5E92-4797-B109-2622F511104D}" type="parTrans" cxnId="{487BF7D5-A386-472C-8E9F-C38D21118B82}">
      <dgm:prSet/>
      <dgm:spPr/>
      <dgm:t>
        <a:bodyPr/>
        <a:lstStyle/>
        <a:p>
          <a:endParaRPr lang="pt-BR"/>
        </a:p>
      </dgm:t>
    </dgm:pt>
    <dgm:pt modelId="{8D13FB72-667C-4750-BD42-9FAB4D8D9608}" type="sibTrans" cxnId="{487BF7D5-A386-472C-8E9F-C38D21118B82}">
      <dgm:prSet/>
      <dgm:spPr/>
      <dgm:t>
        <a:bodyPr/>
        <a:lstStyle/>
        <a:p>
          <a:endParaRPr lang="pt-BR"/>
        </a:p>
      </dgm:t>
    </dgm:pt>
    <dgm:pt modelId="{783996CD-63A9-4A6B-B53B-EF8EA94CB534}">
      <dgm:prSet/>
      <dgm:spPr/>
      <dgm:t>
        <a:bodyPr/>
        <a:lstStyle/>
        <a:p>
          <a:endParaRPr lang="pt-BR"/>
        </a:p>
      </dgm:t>
    </dgm:pt>
    <dgm:pt modelId="{89F76E28-C50B-4887-AD39-C7963FD31F77}" type="parTrans" cxnId="{657C092A-301A-409C-9EE9-CA18FDB60C8F}">
      <dgm:prSet/>
      <dgm:spPr/>
      <dgm:t>
        <a:bodyPr/>
        <a:lstStyle/>
        <a:p>
          <a:endParaRPr lang="pt-BR"/>
        </a:p>
      </dgm:t>
    </dgm:pt>
    <dgm:pt modelId="{6D6B98F9-E8CF-4C03-8787-09F14A62132D}" type="sibTrans" cxnId="{657C092A-301A-409C-9EE9-CA18FDB60C8F}">
      <dgm:prSet/>
      <dgm:spPr/>
      <dgm:t>
        <a:bodyPr/>
        <a:lstStyle/>
        <a:p>
          <a:endParaRPr lang="pt-BR"/>
        </a:p>
      </dgm:t>
    </dgm:pt>
    <dgm:pt modelId="{6DCD3362-5730-47A5-8FB8-B9DD1BA375EC}">
      <dgm:prSet/>
      <dgm:spPr/>
      <dgm:t>
        <a:bodyPr/>
        <a:lstStyle/>
        <a:p>
          <a:r>
            <a:rPr lang="pt-BR" b="1" dirty="0" smtClean="0"/>
            <a:t>4º DIA</a:t>
          </a:r>
          <a:endParaRPr lang="pt-BR" b="1" dirty="0"/>
        </a:p>
      </dgm:t>
    </dgm:pt>
    <dgm:pt modelId="{DD6C7E5A-43A1-49E6-8170-BAD8873B231D}" type="parTrans" cxnId="{CB007ABC-4417-4017-9472-44F2E39958BC}">
      <dgm:prSet/>
      <dgm:spPr/>
      <dgm:t>
        <a:bodyPr/>
        <a:lstStyle/>
        <a:p>
          <a:endParaRPr lang="pt-BR"/>
        </a:p>
      </dgm:t>
    </dgm:pt>
    <dgm:pt modelId="{6C92F31D-6567-4747-BB23-38304FF6829B}" type="sibTrans" cxnId="{CB007ABC-4417-4017-9472-44F2E39958BC}">
      <dgm:prSet/>
      <dgm:spPr/>
      <dgm:t>
        <a:bodyPr/>
        <a:lstStyle/>
        <a:p>
          <a:endParaRPr lang="pt-BR"/>
        </a:p>
      </dgm:t>
    </dgm:pt>
    <dgm:pt modelId="{D540CE93-64A5-43BB-BBA3-01AA78468516}">
      <dgm:prSet/>
      <dgm:spPr/>
      <dgm:t>
        <a:bodyPr/>
        <a:lstStyle/>
        <a:p>
          <a:r>
            <a:rPr lang="pt-BR" b="1" dirty="0" smtClean="0"/>
            <a:t>5º DIA</a:t>
          </a:r>
          <a:endParaRPr lang="pt-BR" b="1" dirty="0"/>
        </a:p>
      </dgm:t>
    </dgm:pt>
    <dgm:pt modelId="{1BF13E8A-FBFA-4244-9B81-3B7394EDDC8D}" type="parTrans" cxnId="{AC3A8304-A3C4-42F6-8945-F5AED069C7F3}">
      <dgm:prSet/>
      <dgm:spPr/>
      <dgm:t>
        <a:bodyPr/>
        <a:lstStyle/>
        <a:p>
          <a:endParaRPr lang="pt-BR"/>
        </a:p>
      </dgm:t>
    </dgm:pt>
    <dgm:pt modelId="{EE7688CF-1DAF-40F9-896A-86856E9B0F18}" type="sibTrans" cxnId="{AC3A8304-A3C4-42F6-8945-F5AED069C7F3}">
      <dgm:prSet/>
      <dgm:spPr/>
      <dgm:t>
        <a:bodyPr/>
        <a:lstStyle/>
        <a:p>
          <a:endParaRPr lang="pt-BR"/>
        </a:p>
      </dgm:t>
    </dgm:pt>
    <dgm:pt modelId="{74A8A358-E8A2-4426-AC7C-1FF4EB4B6FD7}" type="pres">
      <dgm:prSet presAssocID="{5FD2E0C7-9F11-4DE3-AFBB-D0883FC02FF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A361E0E8-490A-40E9-BADE-278E50085405}" type="pres">
      <dgm:prSet presAssocID="{C82FE49E-C67C-40C0-B73E-C9E5DACB410B}" presName="composite" presStyleCnt="0"/>
      <dgm:spPr/>
    </dgm:pt>
    <dgm:pt modelId="{FBAA6CCB-F0B4-4B05-9278-F832A613277D}" type="pres">
      <dgm:prSet presAssocID="{C82FE49E-C67C-40C0-B73E-C9E5DACB410B}" presName="parTx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EF3726F-C51C-47BB-9C8F-1978286035DB}" type="pres">
      <dgm:prSet presAssocID="{C82FE49E-C67C-40C0-B73E-C9E5DACB410B}" presName="desTx" presStyleLbl="revTx" presStyleIdx="0" presStyleCnt="1">
        <dgm:presLayoutVars>
          <dgm:bulletEnabled val="1"/>
        </dgm:presLayoutVars>
      </dgm:prSet>
      <dgm:spPr/>
    </dgm:pt>
    <dgm:pt modelId="{AC8E0F93-C28B-4489-855E-AE3C35F3E82B}" type="pres">
      <dgm:prSet presAssocID="{703767AB-13B1-49FE-8EC9-BEF2B6CFD0B9}" presName="space" presStyleCnt="0"/>
      <dgm:spPr/>
    </dgm:pt>
    <dgm:pt modelId="{B705DC77-F2F3-4DA6-A994-0D84A65DD0E6}" type="pres">
      <dgm:prSet presAssocID="{FA53197C-1CDE-4252-BB77-3B506773C14E}" presName="composite" presStyleCnt="0"/>
      <dgm:spPr/>
    </dgm:pt>
    <dgm:pt modelId="{5C649ADC-D65F-4D3B-A1D1-926B763BC82E}" type="pres">
      <dgm:prSet presAssocID="{FA53197C-1CDE-4252-BB77-3B506773C14E}" presName="parTx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3336F40-D13D-4F0C-AE05-DF4EFAD7EC94}" type="pres">
      <dgm:prSet presAssocID="{FA53197C-1CDE-4252-BB77-3B506773C14E}" presName="desTx" presStyleLbl="revTx" presStyleIdx="0" presStyleCnt="1">
        <dgm:presLayoutVars>
          <dgm:bulletEnabled val="1"/>
        </dgm:presLayoutVars>
      </dgm:prSet>
      <dgm:spPr/>
    </dgm:pt>
    <dgm:pt modelId="{9870A7CA-23ED-4727-B754-3C522174C288}" type="pres">
      <dgm:prSet presAssocID="{A1FA0D8A-0B42-4961-B7A9-68290D406326}" presName="space" presStyleCnt="0"/>
      <dgm:spPr/>
    </dgm:pt>
    <dgm:pt modelId="{D136F966-1C18-4050-853C-30D42E097CAB}" type="pres">
      <dgm:prSet presAssocID="{FCF21048-3E36-4E6B-A748-70A3A8A76107}" presName="composite" presStyleCnt="0"/>
      <dgm:spPr/>
    </dgm:pt>
    <dgm:pt modelId="{80571A6D-706A-4F51-A614-0BF9EC217013}" type="pres">
      <dgm:prSet presAssocID="{FCF21048-3E36-4E6B-A748-70A3A8A76107}" presName="parTx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6B6E12A-0A0A-44BA-B087-FEDE94E4F214}" type="pres">
      <dgm:prSet presAssocID="{FCF21048-3E36-4E6B-A748-70A3A8A76107}" presName="desTx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0C97069-863F-40A5-A138-CC44058706F1}" type="pres">
      <dgm:prSet presAssocID="{8D13FB72-667C-4750-BD42-9FAB4D8D9608}" presName="space" presStyleCnt="0"/>
      <dgm:spPr/>
    </dgm:pt>
    <dgm:pt modelId="{9F3C89F9-7411-4E40-B02C-77F5FE8B780A}" type="pres">
      <dgm:prSet presAssocID="{6DCD3362-5730-47A5-8FB8-B9DD1BA375EC}" presName="composite" presStyleCnt="0"/>
      <dgm:spPr/>
    </dgm:pt>
    <dgm:pt modelId="{406A8A42-62A9-4D9C-AE12-D432406824D6}" type="pres">
      <dgm:prSet presAssocID="{6DCD3362-5730-47A5-8FB8-B9DD1BA375EC}" presName="parTx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1B9C402-7ECD-4F4C-9659-D209D26BEC2B}" type="pres">
      <dgm:prSet presAssocID="{6DCD3362-5730-47A5-8FB8-B9DD1BA375EC}" presName="desTx" presStyleLbl="revTx" presStyleIdx="0" presStyleCnt="1">
        <dgm:presLayoutVars>
          <dgm:bulletEnabled val="1"/>
        </dgm:presLayoutVars>
      </dgm:prSet>
      <dgm:spPr/>
    </dgm:pt>
    <dgm:pt modelId="{F45BA121-7E88-45C7-991F-E923B280ACA7}" type="pres">
      <dgm:prSet presAssocID="{6C92F31D-6567-4747-BB23-38304FF6829B}" presName="space" presStyleCnt="0"/>
      <dgm:spPr/>
    </dgm:pt>
    <dgm:pt modelId="{E7450030-751E-4D34-84CC-85442850BF5A}" type="pres">
      <dgm:prSet presAssocID="{D540CE93-64A5-43BB-BBA3-01AA78468516}" presName="composite" presStyleCnt="0"/>
      <dgm:spPr/>
    </dgm:pt>
    <dgm:pt modelId="{67463533-B595-4A34-A51C-590157245F18}" type="pres">
      <dgm:prSet presAssocID="{D540CE93-64A5-43BB-BBA3-01AA78468516}" presName="parTx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E0BFA72-68E6-4C2A-ADF2-BD54918D3B44}" type="pres">
      <dgm:prSet presAssocID="{D540CE93-64A5-43BB-BBA3-01AA78468516}" presName="desTx" presStyleLbl="revTx" presStyleIdx="0" presStyleCnt="1">
        <dgm:presLayoutVars>
          <dgm:bulletEnabled val="1"/>
        </dgm:presLayoutVars>
      </dgm:prSet>
      <dgm:spPr/>
    </dgm:pt>
  </dgm:ptLst>
  <dgm:cxnLst>
    <dgm:cxn modelId="{05633F7B-62ED-4C38-A1C5-7429E61C8306}" type="presOf" srcId="{FA53197C-1CDE-4252-BB77-3B506773C14E}" destId="{5C649ADC-D65F-4D3B-A1D1-926B763BC82E}" srcOrd="0" destOrd="0" presId="urn:microsoft.com/office/officeart/2005/8/layout/chevron1"/>
    <dgm:cxn modelId="{7C36032D-65D3-43AE-8E89-69B9D2BE7DAF}" type="presOf" srcId="{D540CE93-64A5-43BB-BBA3-01AA78468516}" destId="{67463533-B595-4A34-A51C-590157245F18}" srcOrd="0" destOrd="0" presId="urn:microsoft.com/office/officeart/2005/8/layout/chevron1"/>
    <dgm:cxn modelId="{3342384D-FB9E-45AC-9792-A44B1806F56E}" type="presOf" srcId="{6DCD3362-5730-47A5-8FB8-B9DD1BA375EC}" destId="{406A8A42-62A9-4D9C-AE12-D432406824D6}" srcOrd="0" destOrd="0" presId="urn:microsoft.com/office/officeart/2005/8/layout/chevron1"/>
    <dgm:cxn modelId="{581E09B9-AF7D-4D67-AADE-A9FE365F356F}" srcId="{5FD2E0C7-9F11-4DE3-AFBB-D0883FC02FF2}" destId="{FA53197C-1CDE-4252-BB77-3B506773C14E}" srcOrd="1" destOrd="0" parTransId="{E3FA96C3-9DA7-4093-9808-15858901D14B}" sibTransId="{A1FA0D8A-0B42-4961-B7A9-68290D406326}"/>
    <dgm:cxn modelId="{E696F40F-CA42-4EFC-891D-224EB47BDF10}" type="presOf" srcId="{C82FE49E-C67C-40C0-B73E-C9E5DACB410B}" destId="{FBAA6CCB-F0B4-4B05-9278-F832A613277D}" srcOrd="0" destOrd="0" presId="urn:microsoft.com/office/officeart/2005/8/layout/chevron1"/>
    <dgm:cxn modelId="{657C092A-301A-409C-9EE9-CA18FDB60C8F}" srcId="{FCF21048-3E36-4E6B-A748-70A3A8A76107}" destId="{783996CD-63A9-4A6B-B53B-EF8EA94CB534}" srcOrd="0" destOrd="0" parTransId="{89F76E28-C50B-4887-AD39-C7963FD31F77}" sibTransId="{6D6B98F9-E8CF-4C03-8787-09F14A62132D}"/>
    <dgm:cxn modelId="{CB007ABC-4417-4017-9472-44F2E39958BC}" srcId="{5FD2E0C7-9F11-4DE3-AFBB-D0883FC02FF2}" destId="{6DCD3362-5730-47A5-8FB8-B9DD1BA375EC}" srcOrd="3" destOrd="0" parTransId="{DD6C7E5A-43A1-49E6-8170-BAD8873B231D}" sibTransId="{6C92F31D-6567-4747-BB23-38304FF6829B}"/>
    <dgm:cxn modelId="{AC3A8304-A3C4-42F6-8945-F5AED069C7F3}" srcId="{5FD2E0C7-9F11-4DE3-AFBB-D0883FC02FF2}" destId="{D540CE93-64A5-43BB-BBA3-01AA78468516}" srcOrd="4" destOrd="0" parTransId="{1BF13E8A-FBFA-4244-9B81-3B7394EDDC8D}" sibTransId="{EE7688CF-1DAF-40F9-896A-86856E9B0F18}"/>
    <dgm:cxn modelId="{F0AB7DF8-CB31-4453-A1D0-9CA748FF7E26}" srcId="{5FD2E0C7-9F11-4DE3-AFBB-D0883FC02FF2}" destId="{C82FE49E-C67C-40C0-B73E-C9E5DACB410B}" srcOrd="0" destOrd="0" parTransId="{3AD37B6E-FF22-4394-B8B2-30B111B522C0}" sibTransId="{703767AB-13B1-49FE-8EC9-BEF2B6CFD0B9}"/>
    <dgm:cxn modelId="{487BF7D5-A386-472C-8E9F-C38D21118B82}" srcId="{5FD2E0C7-9F11-4DE3-AFBB-D0883FC02FF2}" destId="{FCF21048-3E36-4E6B-A748-70A3A8A76107}" srcOrd="2" destOrd="0" parTransId="{32979464-5E92-4797-B109-2622F511104D}" sibTransId="{8D13FB72-667C-4750-BD42-9FAB4D8D9608}"/>
    <dgm:cxn modelId="{D8CCCF07-CB3C-491B-842E-914494A2BFBF}" type="presOf" srcId="{FCF21048-3E36-4E6B-A748-70A3A8A76107}" destId="{80571A6D-706A-4F51-A614-0BF9EC217013}" srcOrd="0" destOrd="0" presId="urn:microsoft.com/office/officeart/2005/8/layout/chevron1"/>
    <dgm:cxn modelId="{6E5D6603-654D-4EB0-8C61-DF7E2C5BBB71}" type="presOf" srcId="{783996CD-63A9-4A6B-B53B-EF8EA94CB534}" destId="{26B6E12A-0A0A-44BA-B087-FEDE94E4F214}" srcOrd="0" destOrd="0" presId="urn:microsoft.com/office/officeart/2005/8/layout/chevron1"/>
    <dgm:cxn modelId="{E55AD472-31F5-4744-9BBB-44DA03C8E1F3}" type="presOf" srcId="{5FD2E0C7-9F11-4DE3-AFBB-D0883FC02FF2}" destId="{74A8A358-E8A2-4426-AC7C-1FF4EB4B6FD7}" srcOrd="0" destOrd="0" presId="urn:microsoft.com/office/officeart/2005/8/layout/chevron1"/>
    <dgm:cxn modelId="{45E65BAD-16BB-42CA-BD4E-4007F91F0898}" type="presParOf" srcId="{74A8A358-E8A2-4426-AC7C-1FF4EB4B6FD7}" destId="{A361E0E8-490A-40E9-BADE-278E50085405}" srcOrd="0" destOrd="0" presId="urn:microsoft.com/office/officeart/2005/8/layout/chevron1"/>
    <dgm:cxn modelId="{F6D05633-EFC5-446A-B00C-96551CD9D18B}" type="presParOf" srcId="{A361E0E8-490A-40E9-BADE-278E50085405}" destId="{FBAA6CCB-F0B4-4B05-9278-F832A613277D}" srcOrd="0" destOrd="0" presId="urn:microsoft.com/office/officeart/2005/8/layout/chevron1"/>
    <dgm:cxn modelId="{A262BD7C-4FA5-4A06-AA51-0121F10358A3}" type="presParOf" srcId="{A361E0E8-490A-40E9-BADE-278E50085405}" destId="{AEF3726F-C51C-47BB-9C8F-1978286035DB}" srcOrd="1" destOrd="0" presId="urn:microsoft.com/office/officeart/2005/8/layout/chevron1"/>
    <dgm:cxn modelId="{E5697A21-4DAD-4583-96A8-18C9E83EB244}" type="presParOf" srcId="{74A8A358-E8A2-4426-AC7C-1FF4EB4B6FD7}" destId="{AC8E0F93-C28B-4489-855E-AE3C35F3E82B}" srcOrd="1" destOrd="0" presId="urn:microsoft.com/office/officeart/2005/8/layout/chevron1"/>
    <dgm:cxn modelId="{30E45341-7EA1-4BF3-9468-DF4EA364E91F}" type="presParOf" srcId="{74A8A358-E8A2-4426-AC7C-1FF4EB4B6FD7}" destId="{B705DC77-F2F3-4DA6-A994-0D84A65DD0E6}" srcOrd="2" destOrd="0" presId="urn:microsoft.com/office/officeart/2005/8/layout/chevron1"/>
    <dgm:cxn modelId="{BBF34D82-9153-4ED6-834F-2E2A8387BFAD}" type="presParOf" srcId="{B705DC77-F2F3-4DA6-A994-0D84A65DD0E6}" destId="{5C649ADC-D65F-4D3B-A1D1-926B763BC82E}" srcOrd="0" destOrd="0" presId="urn:microsoft.com/office/officeart/2005/8/layout/chevron1"/>
    <dgm:cxn modelId="{9585D270-02CD-4E16-8DC1-47EC83B634C8}" type="presParOf" srcId="{B705DC77-F2F3-4DA6-A994-0D84A65DD0E6}" destId="{A3336F40-D13D-4F0C-AE05-DF4EFAD7EC94}" srcOrd="1" destOrd="0" presId="urn:microsoft.com/office/officeart/2005/8/layout/chevron1"/>
    <dgm:cxn modelId="{B133EFE0-C8EA-4D8C-9CE1-2748BE20FF60}" type="presParOf" srcId="{74A8A358-E8A2-4426-AC7C-1FF4EB4B6FD7}" destId="{9870A7CA-23ED-4727-B754-3C522174C288}" srcOrd="3" destOrd="0" presId="urn:microsoft.com/office/officeart/2005/8/layout/chevron1"/>
    <dgm:cxn modelId="{E8C823D9-F3A2-4468-BA3D-AF0F866EAB7D}" type="presParOf" srcId="{74A8A358-E8A2-4426-AC7C-1FF4EB4B6FD7}" destId="{D136F966-1C18-4050-853C-30D42E097CAB}" srcOrd="4" destOrd="0" presId="urn:microsoft.com/office/officeart/2005/8/layout/chevron1"/>
    <dgm:cxn modelId="{780EA0F1-4780-4B5C-BF01-F019C8C36FE0}" type="presParOf" srcId="{D136F966-1C18-4050-853C-30D42E097CAB}" destId="{80571A6D-706A-4F51-A614-0BF9EC217013}" srcOrd="0" destOrd="0" presId="urn:microsoft.com/office/officeart/2005/8/layout/chevron1"/>
    <dgm:cxn modelId="{7BFCC3EE-266E-4EA7-A5E7-A255C2205779}" type="presParOf" srcId="{D136F966-1C18-4050-853C-30D42E097CAB}" destId="{26B6E12A-0A0A-44BA-B087-FEDE94E4F214}" srcOrd="1" destOrd="0" presId="urn:microsoft.com/office/officeart/2005/8/layout/chevron1"/>
    <dgm:cxn modelId="{5AA21E8A-C197-4B25-BBE0-4BB4CFF5CF7F}" type="presParOf" srcId="{74A8A358-E8A2-4426-AC7C-1FF4EB4B6FD7}" destId="{40C97069-863F-40A5-A138-CC44058706F1}" srcOrd="5" destOrd="0" presId="urn:microsoft.com/office/officeart/2005/8/layout/chevron1"/>
    <dgm:cxn modelId="{B7866B07-73D4-4F43-B246-203037D87D01}" type="presParOf" srcId="{74A8A358-E8A2-4426-AC7C-1FF4EB4B6FD7}" destId="{9F3C89F9-7411-4E40-B02C-77F5FE8B780A}" srcOrd="6" destOrd="0" presId="urn:microsoft.com/office/officeart/2005/8/layout/chevron1"/>
    <dgm:cxn modelId="{A54A22C2-00CD-4D0B-9210-C77A621C8007}" type="presParOf" srcId="{9F3C89F9-7411-4E40-B02C-77F5FE8B780A}" destId="{406A8A42-62A9-4D9C-AE12-D432406824D6}" srcOrd="0" destOrd="0" presId="urn:microsoft.com/office/officeart/2005/8/layout/chevron1"/>
    <dgm:cxn modelId="{FCAAF9EE-5202-48EE-A54D-9B8FA332DBD7}" type="presParOf" srcId="{9F3C89F9-7411-4E40-B02C-77F5FE8B780A}" destId="{B1B9C402-7ECD-4F4C-9659-D209D26BEC2B}" srcOrd="1" destOrd="0" presId="urn:microsoft.com/office/officeart/2005/8/layout/chevron1"/>
    <dgm:cxn modelId="{608C2C3F-A3D6-4B72-9F9D-05539BC0DE35}" type="presParOf" srcId="{74A8A358-E8A2-4426-AC7C-1FF4EB4B6FD7}" destId="{F45BA121-7E88-45C7-991F-E923B280ACA7}" srcOrd="7" destOrd="0" presId="urn:microsoft.com/office/officeart/2005/8/layout/chevron1"/>
    <dgm:cxn modelId="{DE4B1E86-6E28-4D7C-B498-B5D9F72E8BC4}" type="presParOf" srcId="{74A8A358-E8A2-4426-AC7C-1FF4EB4B6FD7}" destId="{E7450030-751E-4D34-84CC-85442850BF5A}" srcOrd="8" destOrd="0" presId="urn:microsoft.com/office/officeart/2005/8/layout/chevron1"/>
    <dgm:cxn modelId="{678993D9-2C91-4AA5-99CC-CD2D53AC6326}" type="presParOf" srcId="{E7450030-751E-4D34-84CC-85442850BF5A}" destId="{67463533-B595-4A34-A51C-590157245F18}" srcOrd="0" destOrd="0" presId="urn:microsoft.com/office/officeart/2005/8/layout/chevron1"/>
    <dgm:cxn modelId="{968D26E1-9FB2-458B-8ABA-A3FA0DA8C30B}" type="presParOf" srcId="{E7450030-751E-4D34-84CC-85442850BF5A}" destId="{AE0BFA72-68E6-4C2A-ADF2-BD54918D3B44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E86C1C-0294-4207-AC27-F5D867CF25A9}">
      <dsp:nvSpPr>
        <dsp:cNvPr id="0" name=""/>
        <dsp:cNvSpPr/>
      </dsp:nvSpPr>
      <dsp:spPr>
        <a:xfrm>
          <a:off x="5" y="2767844"/>
          <a:ext cx="3054327" cy="18325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b="1" kern="12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#1</a:t>
          </a:r>
          <a:br>
            <a:rPr lang="pt-BR" sz="2000" b="1" kern="12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</a:br>
          <a:r>
            <a:rPr lang="pt-BR" sz="2000" b="1" kern="12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Rede Wi-Fi</a:t>
          </a:r>
          <a:br>
            <a:rPr lang="pt-BR" sz="2000" b="1" kern="12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</a:br>
          <a:r>
            <a:rPr lang="pt-BR" sz="2000" kern="12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TOTVS Visitantes</a:t>
          </a:r>
          <a:endParaRPr lang="pt-BR" sz="20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3680" y="2821519"/>
        <a:ext cx="2946977" cy="1725246"/>
      </dsp:txXfrm>
    </dsp:sp>
    <dsp:sp modelId="{A929E3BE-AF09-434B-972D-9DCF092FB572}">
      <dsp:nvSpPr>
        <dsp:cNvPr id="0" name=""/>
        <dsp:cNvSpPr/>
      </dsp:nvSpPr>
      <dsp:spPr>
        <a:xfrm rot="21430">
          <a:off x="3362312" y="3318880"/>
          <a:ext cx="652943" cy="75747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3400" kern="1200"/>
        </a:p>
      </dsp:txBody>
      <dsp:txXfrm>
        <a:off x="3362314" y="3469764"/>
        <a:ext cx="457060" cy="454483"/>
      </dsp:txXfrm>
    </dsp:sp>
    <dsp:sp modelId="{F5035E80-2F84-4EF0-BEFD-7E198E2AA826}">
      <dsp:nvSpPr>
        <dsp:cNvPr id="0" name=""/>
        <dsp:cNvSpPr/>
      </dsp:nvSpPr>
      <dsp:spPr>
        <a:xfrm>
          <a:off x="4286277" y="2794563"/>
          <a:ext cx="3054327" cy="18325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b="1" kern="12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#2</a:t>
          </a:r>
          <a:br>
            <a:rPr lang="pt-BR" sz="2000" b="1" kern="12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</a:br>
          <a:r>
            <a:rPr lang="pt-BR" sz="2000" b="0" kern="12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Abrir Google Chrome &gt;</a:t>
          </a:r>
          <a:r>
            <a:rPr lang="pt-BR" sz="2000" b="1" kern="12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Solicitar Acesso</a:t>
          </a:r>
          <a:endParaRPr lang="pt-BR" sz="2000" b="1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339952" y="2848238"/>
        <a:ext cx="2946977" cy="1725246"/>
      </dsp:txXfrm>
    </dsp:sp>
    <dsp:sp modelId="{9D8FA586-36E7-44FC-881D-D6DD5F586069}">
      <dsp:nvSpPr>
        <dsp:cNvPr id="0" name=""/>
        <dsp:cNvSpPr/>
      </dsp:nvSpPr>
      <dsp:spPr>
        <a:xfrm>
          <a:off x="7646037" y="3332125"/>
          <a:ext cx="647517" cy="75747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3400" kern="1200"/>
        </a:p>
      </dsp:txBody>
      <dsp:txXfrm>
        <a:off x="7646037" y="3483620"/>
        <a:ext cx="453262" cy="454483"/>
      </dsp:txXfrm>
    </dsp:sp>
    <dsp:sp modelId="{EB25B028-375D-423A-BE9A-AD054BF3A71E}">
      <dsp:nvSpPr>
        <dsp:cNvPr id="0" name=""/>
        <dsp:cNvSpPr/>
      </dsp:nvSpPr>
      <dsp:spPr>
        <a:xfrm>
          <a:off x="8562335" y="2794563"/>
          <a:ext cx="3054327" cy="18325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b="1" kern="12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#3</a:t>
          </a:r>
          <a:br>
            <a:rPr lang="pt-BR" sz="2000" b="1" kern="12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</a:br>
          <a:r>
            <a:rPr lang="pt-BR" sz="2000" b="1" kern="12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E-mail TOTVER</a:t>
          </a:r>
          <a:r>
            <a:rPr lang="pt-BR" sz="1600" kern="12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/>
          </a:r>
          <a:br>
            <a:rPr lang="pt-BR" sz="1600" kern="12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</a:br>
          <a:r>
            <a:rPr lang="pt-BR" sz="1600" kern="12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luis.rossi@totvs.com.br </a:t>
          </a:r>
          <a:endParaRPr lang="pt-BR" sz="16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8616010" y="2848238"/>
        <a:ext cx="2946977" cy="17252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981831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dn.totvs.com/pages/releaseview.action?pageId=412888219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1" name="Google Shape;2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0681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6dfb1ca5ce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6dfb1ca5ce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32975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aseline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4C784-82FA-304B-9178-6B325CFEACC2}" type="slidenum">
              <a:rPr lang="uk-UA"/>
              <a:t>19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95990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4C784-82FA-304B-9178-6B325CFEACC2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7562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6dfb1ca5c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6dfb1ca5c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4277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72039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6dfb1ca5c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6dfb1ca5c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60457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6dfb1ca5ce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6dfb1ca5ce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0446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4C784-82FA-304B-9178-6B325CFEACC2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84929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6dfb1ca5c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6dfb1ca5c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7970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6dfb1ca5c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6dfb1ca5c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1100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dfb1ca5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6dfb1ca5c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59339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6dfb1ca5ce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6dfb1ca5ce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Construção de </a:t>
            </a:r>
            <a:r>
              <a:rPr lang="pt-BR" dirty="0" err="1" smtClean="0"/>
              <a:t>dataset</a:t>
            </a:r>
            <a:r>
              <a:rPr lang="pt-BR" dirty="0" smtClean="0"/>
              <a:t> avançado:</a:t>
            </a:r>
            <a:r>
              <a:rPr lang="pt-BR" baseline="0" dirty="0" smtClean="0"/>
              <a:t> </a:t>
            </a:r>
            <a:r>
              <a:rPr lang="pt-BR" dirty="0" smtClean="0">
                <a:hlinkClick r:id="rId3"/>
              </a:rPr>
              <a:t>https://tdn.totvs.com/pages/releaseview.action?pageId=412888219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65945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6dfb1ca5c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6dfb1ca5c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04073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6dfb1ca5ce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6dfb1ca5ce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68045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6dfb1ca5ce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6dfb1ca5ce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17402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44861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56075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98443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58e1eed852_0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0" name="Google Shape;340;g58e1eed852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94136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8e1eed852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5" name="Google Shape;355;g58e1eed852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27458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6dfb1ca5ce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6dfb1ca5ce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7036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dfb1ca5c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6dfb1ca5c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79443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6dfb1ca5ce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6dfb1ca5ce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76366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93357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4C784-82FA-304B-9178-6B325CFEACC2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75181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33301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20011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6dfb1ca5c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6dfb1ca5c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3020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6dfb1ca5ce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6dfb1ca5ce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49357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6dfb1ca5ce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6dfb1ca5ce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29108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Function Loading </a:t>
            </a:r>
          </a:p>
          <a:p>
            <a:r>
              <a:rPr lang="en-US" dirty="0" smtClean="0"/>
              <a:t>Link: https://tdn.totvs.com/display/public/fluig/Acompanhamento+de+Eventos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58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27847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4C784-82FA-304B-9178-6B325CFEACC2}" type="slidenum">
              <a:rPr lang="uk-UA"/>
              <a:t>59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6756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6dfb1ca5c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6dfb1ca5c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4281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4C784-82FA-304B-9178-6B325CFEACC2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915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12188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2188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4C784-82FA-304B-9178-6B325CFEACC2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218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533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84C784-82FA-304B-9178-6B325CFEACC2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4152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4C784-82FA-304B-9178-6B325CFEACC2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1840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dfb1ca5c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dfb1ca5c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7990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3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0.png"/><Relationship Id="rId4" Type="http://schemas.openxmlformats.org/officeDocument/2006/relationships/image" Target="../media/image45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">
  <p:cSld name="Capa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6249650" cy="9144000"/>
          </a:xfrm>
          <a:prstGeom prst="rect">
            <a:avLst/>
          </a:prstGeom>
          <a:solidFill>
            <a:srgbClr val="E7E6E6">
              <a:alpha val="5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99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" y="1786"/>
            <a:ext cx="16249645" cy="914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r="85540" b="92658"/>
          <a:stretch/>
        </p:blipFill>
        <p:spPr>
          <a:xfrm>
            <a:off x="0" y="0"/>
            <a:ext cx="2349662" cy="671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4">
            <a:alphaModFix/>
          </a:blip>
          <a:srcRect r="80910" b="91139"/>
          <a:stretch/>
        </p:blipFill>
        <p:spPr>
          <a:xfrm>
            <a:off x="0" y="0"/>
            <a:ext cx="3102015" cy="810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5">
            <a:alphaModFix/>
          </a:blip>
          <a:srcRect l="31484" r="26989"/>
          <a:stretch/>
        </p:blipFill>
        <p:spPr>
          <a:xfrm>
            <a:off x="5116010" y="0"/>
            <a:ext cx="6748042" cy="9143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0120" y="2107929"/>
            <a:ext cx="3295242" cy="159698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852017" y="4499992"/>
            <a:ext cx="5976664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0" rIns="54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4000"/>
              <a:buFont typeface="Trebuchet MS"/>
              <a:buNone/>
              <a:defRPr sz="4000" b="0" i="0" u="none" strike="noStrike" cap="none">
                <a:solidFill>
                  <a:srgbClr val="4D4D4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1"/>
          </p:nvPr>
        </p:nvSpPr>
        <p:spPr>
          <a:xfrm>
            <a:off x="844473" y="5951833"/>
            <a:ext cx="5552160" cy="96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0" rIns="54000" bIns="0" anchor="t" anchorCtr="0">
            <a:noAutofit/>
          </a:bodyPr>
          <a:lstStyle>
            <a:lvl1pPr marL="457200" marR="0" lvl="0" indent="-228600" algn="l" rtl="0">
              <a:lnSpc>
                <a:spcPct val="119047"/>
              </a:lnSpc>
              <a:spcBef>
                <a:spcPts val="1000"/>
              </a:spcBef>
              <a:spcAft>
                <a:spcPts val="0"/>
              </a:spcAft>
              <a:buClr>
                <a:srgbClr val="C8CACC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C8CAC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2"/>
          </p:nvPr>
        </p:nvSpPr>
        <p:spPr>
          <a:xfrm>
            <a:off x="844473" y="8396447"/>
            <a:ext cx="2705550" cy="205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0" rIns="54000" bIns="0" anchor="t" anchorCtr="0">
            <a:noAutofit/>
          </a:bodyPr>
          <a:lstStyle>
            <a:lvl1pPr marL="457200" marR="0" lvl="0" indent="-228600" algn="r" rtl="0">
              <a:lnSpc>
                <a:spcPct val="114285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/>
          <p:nvPr/>
        </p:nvSpPr>
        <p:spPr>
          <a:xfrm>
            <a:off x="3457752" y="8396447"/>
            <a:ext cx="1289728" cy="205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i="0" u="none" strike="noStrike" cap="none">
                <a:solidFill>
                  <a:srgbClr val="4D4D4C"/>
                </a:solidFill>
                <a:latin typeface="Trebuchet MS"/>
                <a:ea typeface="Trebuchet MS"/>
                <a:cs typeface="Trebuchet MS"/>
                <a:sym typeface="Trebuchet MS"/>
              </a:rPr>
              <a:t>— 2017</a:t>
            </a:r>
            <a:endParaRPr sz="1400" b="1" i="0" u="none" strike="noStrike" cap="none">
              <a:solidFill>
                <a:srgbClr val="4D4D4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" name="Google Shape;21;p2"/>
          <p:cNvSpPr txBox="1"/>
          <p:nvPr/>
        </p:nvSpPr>
        <p:spPr>
          <a:xfrm>
            <a:off x="15253617" y="8658225"/>
            <a:ext cx="814537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8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‹nº›</a:t>
            </a:fld>
            <a:endParaRPr sz="1800" b="1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07545" y="-3"/>
            <a:ext cx="10742101" cy="9142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588746" y="7302500"/>
            <a:ext cx="4660900" cy="18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983613" y="0"/>
            <a:ext cx="7264400" cy="91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_Animação_2_TXT Centro">
  <p:cSld name="Conteúdo_Animação_2_TXT Centro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329856" y="81023"/>
            <a:ext cx="1723833" cy="1120492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5"/>
          <p:cNvSpPr/>
          <p:nvPr/>
        </p:nvSpPr>
        <p:spPr>
          <a:xfrm>
            <a:off x="3563734" y="4264993"/>
            <a:ext cx="128400" cy="128400"/>
          </a:xfrm>
          <a:prstGeom prst="ellipse">
            <a:avLst/>
          </a:prstGeom>
          <a:solidFill>
            <a:srgbClr val="4D4D4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99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3" name="Google Shape;143;p15"/>
          <p:cNvSpPr/>
          <p:nvPr/>
        </p:nvSpPr>
        <p:spPr>
          <a:xfrm>
            <a:off x="12557580" y="4264993"/>
            <a:ext cx="128400" cy="128400"/>
          </a:xfrm>
          <a:prstGeom prst="ellipse">
            <a:avLst/>
          </a:prstGeom>
          <a:solidFill>
            <a:srgbClr val="4D4D4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99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44" name="Google Shape;144;p15"/>
          <p:cNvCxnSpPr/>
          <p:nvPr/>
        </p:nvCxnSpPr>
        <p:spPr>
          <a:xfrm rot="10800000">
            <a:off x="12862650" y="4329162"/>
            <a:ext cx="3387000" cy="0"/>
          </a:xfrm>
          <a:prstGeom prst="straightConnector1">
            <a:avLst/>
          </a:prstGeom>
          <a:noFill/>
          <a:ln w="9525" cap="flat" cmpd="sng">
            <a:solidFill>
              <a:srgbClr val="4D4D4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" name="Google Shape;145;p15"/>
          <p:cNvCxnSpPr/>
          <p:nvPr/>
        </p:nvCxnSpPr>
        <p:spPr>
          <a:xfrm rot="10800000">
            <a:off x="89" y="4329162"/>
            <a:ext cx="3387000" cy="0"/>
          </a:xfrm>
          <a:prstGeom prst="straightConnector1">
            <a:avLst/>
          </a:prstGeom>
          <a:noFill/>
          <a:ln w="9525" cap="flat" cmpd="sng">
            <a:solidFill>
              <a:srgbClr val="4D4D4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3692071" y="3951670"/>
            <a:ext cx="8865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0" tIns="0" rIns="540000" bIns="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5400"/>
              <a:buFont typeface="Trebuchet MS"/>
              <a:buNone/>
              <a:defRPr sz="5400" b="1" i="0" u="none" strike="noStrike" cap="none">
                <a:solidFill>
                  <a:srgbClr val="4D4D4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body" idx="1"/>
          </p:nvPr>
        </p:nvSpPr>
        <p:spPr>
          <a:xfrm>
            <a:off x="3692071" y="4807790"/>
            <a:ext cx="88656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0" rIns="54000" bIns="0" anchor="t" anchorCtr="0">
            <a:noAutofit/>
          </a:bodyPr>
          <a:lstStyle>
            <a:lvl1pPr marL="457200" marR="0" lvl="0" indent="-228600" algn="ctr" rtl="0">
              <a:lnSpc>
                <a:spcPct val="119047"/>
              </a:lnSpc>
              <a:spcBef>
                <a:spcPts val="1000"/>
              </a:spcBef>
              <a:spcAft>
                <a:spcPts val="0"/>
              </a:spcAft>
              <a:buClr>
                <a:srgbClr val="C8CACC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C8CAC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pic>
        <p:nvPicPr>
          <p:cNvPr id="148" name="Google Shape;14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8172400"/>
            <a:ext cx="5870864" cy="970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48" y="8172400"/>
            <a:ext cx="16249042" cy="9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885466" y="7628650"/>
            <a:ext cx="2363118" cy="151534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5"/>
          <p:cNvSpPr txBox="1"/>
          <p:nvPr/>
        </p:nvSpPr>
        <p:spPr>
          <a:xfrm>
            <a:off x="15253617" y="8577615"/>
            <a:ext cx="8145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8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‹nº›</a:t>
            </a:fld>
            <a:endParaRPr sz="1800" b="1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2" name="Google Shape;152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84088" y="9082302"/>
            <a:ext cx="16417827" cy="98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_Estático_3_sem Header">
  <p:cSld name="Conteúdo_Estático_3_sem Header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8172400"/>
            <a:ext cx="5870864" cy="970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8" y="8172400"/>
            <a:ext cx="16249042" cy="9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85466" y="7628650"/>
            <a:ext cx="2363118" cy="151534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6"/>
          <p:cNvSpPr txBox="1"/>
          <p:nvPr/>
        </p:nvSpPr>
        <p:spPr>
          <a:xfrm>
            <a:off x="15253617" y="8577615"/>
            <a:ext cx="8145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8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‹nº›</a:t>
            </a:fld>
            <a:endParaRPr sz="1800" b="1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8" name="Google Shape;158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4088" y="9082302"/>
            <a:ext cx="16417827" cy="98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_Estático_4_sem Rodapé">
  <p:cSld name="Conteúdo_Estático_4_sem Rodapé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0327" y="-162046"/>
            <a:ext cx="3016389" cy="148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972" y="417100"/>
            <a:ext cx="912571" cy="487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329856" y="81023"/>
            <a:ext cx="1723833" cy="112049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7"/>
          <p:cNvSpPr/>
          <p:nvPr/>
        </p:nvSpPr>
        <p:spPr>
          <a:xfrm>
            <a:off x="2286394" y="600345"/>
            <a:ext cx="128400" cy="128400"/>
          </a:xfrm>
          <a:prstGeom prst="ellipse">
            <a:avLst/>
          </a:prstGeom>
          <a:solidFill>
            <a:srgbClr val="4D4D4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99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64" name="Google Shape;164;p17"/>
          <p:cNvCxnSpPr/>
          <p:nvPr/>
        </p:nvCxnSpPr>
        <p:spPr>
          <a:xfrm rot="10800000">
            <a:off x="1694569" y="664514"/>
            <a:ext cx="525600" cy="0"/>
          </a:xfrm>
          <a:prstGeom prst="straightConnector1">
            <a:avLst/>
          </a:prstGeom>
          <a:solidFill>
            <a:schemeClr val="lt1"/>
          </a:solidFill>
          <a:ln w="9525" cap="flat" cmpd="sng">
            <a:solidFill>
              <a:srgbClr val="4D4D4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5" name="Google Shape;165;p17"/>
          <p:cNvSpPr txBox="1">
            <a:spLocks noGrp="1"/>
          </p:cNvSpPr>
          <p:nvPr>
            <p:ph type="title"/>
          </p:nvPr>
        </p:nvSpPr>
        <p:spPr>
          <a:xfrm>
            <a:off x="2414731" y="404217"/>
            <a:ext cx="79200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0" rIns="54000" bIns="0" anchor="t" anchorCtr="0">
            <a:noAutofit/>
          </a:bodyPr>
          <a:lstStyle>
            <a:lvl1pPr marR="0" lvl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3200"/>
              <a:buFont typeface="Trebuchet MS"/>
              <a:buNone/>
              <a:defRPr sz="3200" b="0" i="0" u="none" strike="noStrike" cap="none">
                <a:solidFill>
                  <a:srgbClr val="4D4D4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6" name="Google Shape;166;p17"/>
          <p:cNvSpPr txBox="1">
            <a:spLocks noGrp="1"/>
          </p:cNvSpPr>
          <p:nvPr>
            <p:ph type="body" idx="1"/>
          </p:nvPr>
        </p:nvSpPr>
        <p:spPr>
          <a:xfrm>
            <a:off x="4884465" y="903379"/>
            <a:ext cx="9444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0" rIns="180000" bIns="0" anchor="t" anchorCtr="0">
            <a:noAutofit/>
          </a:bodyPr>
          <a:lstStyle>
            <a:lvl1pPr marL="457200" marR="0" lvl="0" indent="-228600" algn="l" rtl="0">
              <a:lnSpc>
                <a:spcPct val="118918"/>
              </a:lnSpc>
              <a:spcBef>
                <a:spcPts val="1000"/>
              </a:spcBef>
              <a:spcAft>
                <a:spcPts val="0"/>
              </a:spcAft>
              <a:buClr>
                <a:srgbClr val="D91F53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D91F53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67" name="Google Shape;167;p17"/>
          <p:cNvSpPr/>
          <p:nvPr/>
        </p:nvSpPr>
        <p:spPr>
          <a:xfrm>
            <a:off x="14339548" y="1205839"/>
            <a:ext cx="128400" cy="128400"/>
          </a:xfrm>
          <a:prstGeom prst="ellipse">
            <a:avLst/>
          </a:prstGeom>
          <a:solidFill>
            <a:srgbClr val="4D4D4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99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68" name="Google Shape;168;p17"/>
          <p:cNvCxnSpPr/>
          <p:nvPr/>
        </p:nvCxnSpPr>
        <p:spPr>
          <a:xfrm rot="10800000">
            <a:off x="14644650" y="1270008"/>
            <a:ext cx="1605000" cy="0"/>
          </a:xfrm>
          <a:prstGeom prst="straightConnector1">
            <a:avLst/>
          </a:prstGeom>
          <a:noFill/>
          <a:ln w="9525" cap="flat" cmpd="sng">
            <a:solidFill>
              <a:srgbClr val="4D4D4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9" name="Google Shape;169;p17"/>
          <p:cNvSpPr txBox="1">
            <a:spLocks noGrp="1"/>
          </p:cNvSpPr>
          <p:nvPr>
            <p:ph type="body" idx="2"/>
          </p:nvPr>
        </p:nvSpPr>
        <p:spPr>
          <a:xfrm>
            <a:off x="2414731" y="1877604"/>
            <a:ext cx="12229800" cy="56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158571"/>
              </a:lnSpc>
              <a:spcBef>
                <a:spcPts val="1000"/>
              </a:spcBef>
              <a:spcAft>
                <a:spcPts val="0"/>
              </a:spcAft>
              <a:buClr>
                <a:srgbClr val="615F5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615F5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50519" algn="l" rtl="0">
              <a:lnSpc>
                <a:spcPct val="122500"/>
              </a:lnSpc>
              <a:spcBef>
                <a:spcPts val="500"/>
              </a:spcBef>
              <a:spcAft>
                <a:spcPts val="0"/>
              </a:spcAft>
              <a:buClr>
                <a:srgbClr val="615F5E"/>
              </a:buClr>
              <a:buSzPts val="1920"/>
              <a:buFont typeface="Courier New"/>
              <a:buChar char="o"/>
              <a:defRPr sz="2400" b="0" i="0" u="none" strike="noStrike" cap="none">
                <a:solidFill>
                  <a:srgbClr val="615F5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55600" algn="l" rtl="0">
              <a:lnSpc>
                <a:spcPct val="147000"/>
              </a:lnSpc>
              <a:spcBef>
                <a:spcPts val="500"/>
              </a:spcBef>
              <a:spcAft>
                <a:spcPts val="0"/>
              </a:spcAft>
              <a:buClr>
                <a:srgbClr val="615F5E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615F5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63333"/>
              </a:lnSpc>
              <a:spcBef>
                <a:spcPts val="500"/>
              </a:spcBef>
              <a:spcAft>
                <a:spcPts val="0"/>
              </a:spcAft>
              <a:buClr>
                <a:srgbClr val="615F5E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615F5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5750" algn="l" rtl="0">
              <a:lnSpc>
                <a:spcPct val="163333"/>
              </a:lnSpc>
              <a:spcBef>
                <a:spcPts val="500"/>
              </a:spcBef>
              <a:spcAft>
                <a:spcPts val="0"/>
              </a:spcAft>
              <a:buClr>
                <a:srgbClr val="615F5E"/>
              </a:buClr>
              <a:buSzPts val="900"/>
              <a:buFont typeface="Noto Sans Symbols"/>
              <a:buChar char="▪"/>
              <a:defRPr sz="1800" b="0" i="0" u="none" strike="noStrike" cap="none">
                <a:solidFill>
                  <a:srgbClr val="615F5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70" name="Google Shape;170;p17"/>
          <p:cNvSpPr txBox="1"/>
          <p:nvPr/>
        </p:nvSpPr>
        <p:spPr>
          <a:xfrm>
            <a:off x="15253617" y="8577615"/>
            <a:ext cx="8145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8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‹nº›</a:t>
            </a:fld>
            <a:endParaRPr sz="1800" b="1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_Estático_4_sem Rodapé (título 1 linha)">
  <p:cSld name="Conteúdo_Estático_4_sem Rodapé (título 1 linha)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0327" y="-162046"/>
            <a:ext cx="3016389" cy="148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972" y="417100"/>
            <a:ext cx="912571" cy="487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329856" y="81023"/>
            <a:ext cx="1723833" cy="1120492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8"/>
          <p:cNvSpPr/>
          <p:nvPr/>
        </p:nvSpPr>
        <p:spPr>
          <a:xfrm>
            <a:off x="2286394" y="600345"/>
            <a:ext cx="128400" cy="128400"/>
          </a:xfrm>
          <a:prstGeom prst="ellipse">
            <a:avLst/>
          </a:prstGeom>
          <a:solidFill>
            <a:srgbClr val="4D4D4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99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76" name="Google Shape;176;p18"/>
          <p:cNvCxnSpPr/>
          <p:nvPr/>
        </p:nvCxnSpPr>
        <p:spPr>
          <a:xfrm rot="10800000">
            <a:off x="1694569" y="664514"/>
            <a:ext cx="525600" cy="0"/>
          </a:xfrm>
          <a:prstGeom prst="straightConnector1">
            <a:avLst/>
          </a:prstGeom>
          <a:solidFill>
            <a:schemeClr val="lt1"/>
          </a:solidFill>
          <a:ln w="9525" cap="flat" cmpd="sng">
            <a:solidFill>
              <a:srgbClr val="4D4D4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18"/>
          <p:cNvSpPr txBox="1">
            <a:spLocks noGrp="1"/>
          </p:cNvSpPr>
          <p:nvPr>
            <p:ph type="title"/>
          </p:nvPr>
        </p:nvSpPr>
        <p:spPr>
          <a:xfrm>
            <a:off x="2414731" y="404217"/>
            <a:ext cx="79200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0" rIns="54000" bIns="0" anchor="t" anchorCtr="0">
            <a:noAutofit/>
          </a:bodyPr>
          <a:lstStyle>
            <a:lvl1pPr marR="0" lvl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3200"/>
              <a:buFont typeface="Trebuchet MS"/>
              <a:buNone/>
              <a:defRPr sz="3200" b="0" i="0" u="none" strike="noStrike" cap="none">
                <a:solidFill>
                  <a:srgbClr val="4D4D4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8" name="Google Shape;178;p18"/>
          <p:cNvSpPr/>
          <p:nvPr/>
        </p:nvSpPr>
        <p:spPr>
          <a:xfrm>
            <a:off x="14339548" y="1205839"/>
            <a:ext cx="128400" cy="128400"/>
          </a:xfrm>
          <a:prstGeom prst="ellipse">
            <a:avLst/>
          </a:prstGeom>
          <a:solidFill>
            <a:srgbClr val="4D4D4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99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79" name="Google Shape;179;p18"/>
          <p:cNvCxnSpPr/>
          <p:nvPr/>
        </p:nvCxnSpPr>
        <p:spPr>
          <a:xfrm rot="10800000">
            <a:off x="14644650" y="1270008"/>
            <a:ext cx="1605000" cy="0"/>
          </a:xfrm>
          <a:prstGeom prst="straightConnector1">
            <a:avLst/>
          </a:prstGeom>
          <a:noFill/>
          <a:ln w="9525" cap="flat" cmpd="sng">
            <a:solidFill>
              <a:srgbClr val="4D4D4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0" name="Google Shape;180;p18"/>
          <p:cNvSpPr txBox="1"/>
          <p:nvPr/>
        </p:nvSpPr>
        <p:spPr>
          <a:xfrm>
            <a:off x="15253617" y="8577615"/>
            <a:ext cx="8145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8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‹nº›</a:t>
            </a:fld>
            <a:endParaRPr sz="1800" b="1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1" name="Google Shape;181;p18"/>
          <p:cNvSpPr txBox="1">
            <a:spLocks noGrp="1"/>
          </p:cNvSpPr>
          <p:nvPr>
            <p:ph type="body" idx="1"/>
          </p:nvPr>
        </p:nvSpPr>
        <p:spPr>
          <a:xfrm>
            <a:off x="2414731" y="1547664"/>
            <a:ext cx="12229800" cy="60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158571"/>
              </a:lnSpc>
              <a:spcBef>
                <a:spcPts val="1000"/>
              </a:spcBef>
              <a:spcAft>
                <a:spcPts val="0"/>
              </a:spcAft>
              <a:buClr>
                <a:srgbClr val="615F5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615F5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50519" algn="l" rtl="0">
              <a:lnSpc>
                <a:spcPct val="122500"/>
              </a:lnSpc>
              <a:spcBef>
                <a:spcPts val="500"/>
              </a:spcBef>
              <a:spcAft>
                <a:spcPts val="0"/>
              </a:spcAft>
              <a:buClr>
                <a:srgbClr val="615F5E"/>
              </a:buClr>
              <a:buSzPts val="1920"/>
              <a:buFont typeface="Courier New"/>
              <a:buChar char="o"/>
              <a:defRPr sz="2400" b="0" i="0" u="none" strike="noStrike" cap="none">
                <a:solidFill>
                  <a:srgbClr val="615F5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55600" algn="l" rtl="0">
              <a:lnSpc>
                <a:spcPct val="147000"/>
              </a:lnSpc>
              <a:spcBef>
                <a:spcPts val="500"/>
              </a:spcBef>
              <a:spcAft>
                <a:spcPts val="0"/>
              </a:spcAft>
              <a:buClr>
                <a:srgbClr val="615F5E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615F5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63333"/>
              </a:lnSpc>
              <a:spcBef>
                <a:spcPts val="500"/>
              </a:spcBef>
              <a:spcAft>
                <a:spcPts val="0"/>
              </a:spcAft>
              <a:buClr>
                <a:srgbClr val="615F5E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615F5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5750" algn="l" rtl="0">
              <a:lnSpc>
                <a:spcPct val="163333"/>
              </a:lnSpc>
              <a:spcBef>
                <a:spcPts val="500"/>
              </a:spcBef>
              <a:spcAft>
                <a:spcPts val="0"/>
              </a:spcAft>
              <a:buClr>
                <a:srgbClr val="615F5E"/>
              </a:buClr>
              <a:buSzPts val="900"/>
              <a:buFont typeface="Noto Sans Symbols"/>
              <a:buChar char="▪"/>
              <a:defRPr sz="1800" b="0" i="0" u="none" strike="noStrike" cap="none">
                <a:solidFill>
                  <a:srgbClr val="615F5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_Estático_5_Filete de Cor">
  <p:cSld name="Conteúdo_Estático_5_Filete de Cor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 txBox="1"/>
          <p:nvPr/>
        </p:nvSpPr>
        <p:spPr>
          <a:xfrm>
            <a:off x="15253617" y="8577615"/>
            <a:ext cx="8145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8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‹nº›</a:t>
            </a:fld>
            <a:endParaRPr sz="1800" b="1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84" name="Google Shape;18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4088" y="9082302"/>
            <a:ext cx="16417827" cy="98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_Colorido_Branco_Estático">
  <p:cSld name="Conteúdo_Colorido_Branco_Estátic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29458" y="81722"/>
            <a:ext cx="1724629" cy="11190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0"/>
          <p:cNvSpPr txBox="1"/>
          <p:nvPr/>
        </p:nvSpPr>
        <p:spPr>
          <a:xfrm>
            <a:off x="15253617" y="8577615"/>
            <a:ext cx="8145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8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‹nº›</a:t>
            </a:fld>
            <a:endParaRPr sz="1800" b="1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_Cor_Branco_Header Anima">
  <p:cSld name="Conteúdo_Cor_Branco_Header Anima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/>
          <p:nvPr/>
        </p:nvSpPr>
        <p:spPr>
          <a:xfrm>
            <a:off x="-1236215" y="801573"/>
            <a:ext cx="128400" cy="128400"/>
          </a:xfrm>
          <a:prstGeom prst="ellipse">
            <a:avLst/>
          </a:prstGeom>
          <a:solidFill>
            <a:srgbClr val="4D4D4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99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90" name="Google Shape;190;p21"/>
          <p:cNvCxnSpPr/>
          <p:nvPr/>
        </p:nvCxnSpPr>
        <p:spPr>
          <a:xfrm rot="10800000">
            <a:off x="-88" y="865742"/>
            <a:ext cx="1317900" cy="0"/>
          </a:xfrm>
          <a:prstGeom prst="straightConnector1">
            <a:avLst/>
          </a:prstGeom>
          <a:solidFill>
            <a:schemeClr val="lt1"/>
          </a:solidFill>
          <a:ln w="9525" cap="flat" cmpd="sng">
            <a:solidFill>
              <a:srgbClr val="4D4D4C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91" name="Google Shape;19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29458" y="81722"/>
            <a:ext cx="1724629" cy="11190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1"/>
          <p:cNvSpPr txBox="1">
            <a:spLocks noGrp="1"/>
          </p:cNvSpPr>
          <p:nvPr>
            <p:ph type="title"/>
          </p:nvPr>
        </p:nvSpPr>
        <p:spPr>
          <a:xfrm>
            <a:off x="1761565" y="609684"/>
            <a:ext cx="85731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0" rIns="54000" bIns="0" anchor="t" anchorCtr="0">
            <a:noAutofit/>
          </a:bodyPr>
          <a:lstStyle>
            <a:lvl1pPr marR="0" lvl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3200"/>
              <a:buFont typeface="Trebuchet MS"/>
              <a:buNone/>
              <a:defRPr sz="3200" b="0" i="0" u="none" strike="noStrike" cap="none">
                <a:solidFill>
                  <a:srgbClr val="4D4D4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3" name="Google Shape;193;p21"/>
          <p:cNvSpPr/>
          <p:nvPr/>
        </p:nvSpPr>
        <p:spPr>
          <a:xfrm>
            <a:off x="14339548" y="1411306"/>
            <a:ext cx="128400" cy="128400"/>
          </a:xfrm>
          <a:prstGeom prst="ellipse">
            <a:avLst/>
          </a:prstGeom>
          <a:solidFill>
            <a:srgbClr val="4D4D4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99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94" name="Google Shape;194;p21"/>
          <p:cNvCxnSpPr/>
          <p:nvPr/>
        </p:nvCxnSpPr>
        <p:spPr>
          <a:xfrm rot="10800000">
            <a:off x="14644650" y="1475475"/>
            <a:ext cx="1605000" cy="0"/>
          </a:xfrm>
          <a:prstGeom prst="straightConnector1">
            <a:avLst/>
          </a:prstGeom>
          <a:noFill/>
          <a:ln w="9525" cap="flat" cmpd="sng">
            <a:solidFill>
              <a:srgbClr val="4D4D4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5" name="Google Shape;195;p21"/>
          <p:cNvSpPr txBox="1">
            <a:spLocks noGrp="1"/>
          </p:cNvSpPr>
          <p:nvPr>
            <p:ph type="body" idx="1"/>
          </p:nvPr>
        </p:nvSpPr>
        <p:spPr>
          <a:xfrm>
            <a:off x="4884465" y="1108846"/>
            <a:ext cx="9444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0" rIns="180000" bIns="0" anchor="t" anchorCtr="0">
            <a:noAutofit/>
          </a:bodyPr>
          <a:lstStyle>
            <a:lvl1pPr marL="457200" marR="0" lvl="0" indent="-228600" algn="l" rtl="0">
              <a:lnSpc>
                <a:spcPct val="118918"/>
              </a:lnSpc>
              <a:spcBef>
                <a:spcPts val="1000"/>
              </a:spcBef>
              <a:spcAft>
                <a:spcPts val="0"/>
              </a:spcAft>
              <a:buClr>
                <a:srgbClr val="EE9F2D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EE9F2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96" name="Google Shape;196;p21"/>
          <p:cNvSpPr txBox="1">
            <a:spLocks noGrp="1"/>
          </p:cNvSpPr>
          <p:nvPr>
            <p:ph type="body" idx="2"/>
          </p:nvPr>
        </p:nvSpPr>
        <p:spPr>
          <a:xfrm>
            <a:off x="2414731" y="2285819"/>
            <a:ext cx="12229800" cy="6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158571"/>
              </a:lnSpc>
              <a:spcBef>
                <a:spcPts val="1000"/>
              </a:spcBef>
              <a:spcAft>
                <a:spcPts val="0"/>
              </a:spcAft>
              <a:buClr>
                <a:srgbClr val="615F5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615F5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50519" algn="l" rtl="0">
              <a:lnSpc>
                <a:spcPct val="122500"/>
              </a:lnSpc>
              <a:spcBef>
                <a:spcPts val="500"/>
              </a:spcBef>
              <a:spcAft>
                <a:spcPts val="0"/>
              </a:spcAft>
              <a:buClr>
                <a:srgbClr val="615F5E"/>
              </a:buClr>
              <a:buSzPts val="1920"/>
              <a:buFont typeface="Courier New"/>
              <a:buChar char="o"/>
              <a:defRPr sz="2400" b="0" i="0" u="none" strike="noStrike" cap="none">
                <a:solidFill>
                  <a:srgbClr val="615F5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55600" algn="l" rtl="0">
              <a:lnSpc>
                <a:spcPct val="147000"/>
              </a:lnSpc>
              <a:spcBef>
                <a:spcPts val="500"/>
              </a:spcBef>
              <a:spcAft>
                <a:spcPts val="0"/>
              </a:spcAft>
              <a:buClr>
                <a:srgbClr val="615F5E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615F5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63333"/>
              </a:lnSpc>
              <a:spcBef>
                <a:spcPts val="500"/>
              </a:spcBef>
              <a:spcAft>
                <a:spcPts val="0"/>
              </a:spcAft>
              <a:buClr>
                <a:srgbClr val="615F5E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615F5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5750" algn="l" rtl="0">
              <a:lnSpc>
                <a:spcPct val="163333"/>
              </a:lnSpc>
              <a:spcBef>
                <a:spcPts val="500"/>
              </a:spcBef>
              <a:spcAft>
                <a:spcPts val="0"/>
              </a:spcAft>
              <a:buClr>
                <a:srgbClr val="615F5E"/>
              </a:buClr>
              <a:buSzPts val="900"/>
              <a:buFont typeface="Noto Sans Symbols"/>
              <a:buChar char="▪"/>
              <a:defRPr sz="1800" b="0" i="0" u="none" strike="noStrike" cap="none">
                <a:solidFill>
                  <a:srgbClr val="615F5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97" name="Google Shape;197;p21"/>
          <p:cNvSpPr txBox="1"/>
          <p:nvPr/>
        </p:nvSpPr>
        <p:spPr>
          <a:xfrm>
            <a:off x="15253617" y="8577615"/>
            <a:ext cx="8145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8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‹nº›</a:t>
            </a:fld>
            <a:endParaRPr sz="1800" b="1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údo_Cor_Branco_Header Anima (título 1 linha)">
  <p:cSld name="1_Conteúdo_Cor_Branco_Header Anima (título 1 linha)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/>
          <p:nvPr/>
        </p:nvSpPr>
        <p:spPr>
          <a:xfrm>
            <a:off x="-1236215" y="801573"/>
            <a:ext cx="128400" cy="128400"/>
          </a:xfrm>
          <a:prstGeom prst="ellipse">
            <a:avLst/>
          </a:prstGeom>
          <a:solidFill>
            <a:srgbClr val="4D4D4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99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00" name="Google Shape;200;p22"/>
          <p:cNvCxnSpPr/>
          <p:nvPr/>
        </p:nvCxnSpPr>
        <p:spPr>
          <a:xfrm rot="10800000">
            <a:off x="-88" y="865742"/>
            <a:ext cx="1317900" cy="0"/>
          </a:xfrm>
          <a:prstGeom prst="straightConnector1">
            <a:avLst/>
          </a:prstGeom>
          <a:solidFill>
            <a:schemeClr val="lt1"/>
          </a:solidFill>
          <a:ln w="9525" cap="flat" cmpd="sng">
            <a:solidFill>
              <a:srgbClr val="4D4D4C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1" name="Google Shape;20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29458" y="81722"/>
            <a:ext cx="1724629" cy="1119092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1761565" y="609684"/>
            <a:ext cx="85731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0" rIns="54000" bIns="0" anchor="t" anchorCtr="0">
            <a:noAutofit/>
          </a:bodyPr>
          <a:lstStyle>
            <a:lvl1pPr marR="0" lvl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3200"/>
              <a:buFont typeface="Trebuchet MS"/>
              <a:buNone/>
              <a:defRPr sz="3200" b="0" i="0" u="none" strike="noStrike" cap="none">
                <a:solidFill>
                  <a:srgbClr val="4D4D4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3" name="Google Shape;203;p22"/>
          <p:cNvSpPr/>
          <p:nvPr/>
        </p:nvSpPr>
        <p:spPr>
          <a:xfrm>
            <a:off x="14339548" y="1411306"/>
            <a:ext cx="128400" cy="128400"/>
          </a:xfrm>
          <a:prstGeom prst="ellipse">
            <a:avLst/>
          </a:prstGeom>
          <a:solidFill>
            <a:srgbClr val="4D4D4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99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04" name="Google Shape;204;p22"/>
          <p:cNvCxnSpPr/>
          <p:nvPr/>
        </p:nvCxnSpPr>
        <p:spPr>
          <a:xfrm rot="10800000">
            <a:off x="14644650" y="1475475"/>
            <a:ext cx="1605000" cy="0"/>
          </a:xfrm>
          <a:prstGeom prst="straightConnector1">
            <a:avLst/>
          </a:prstGeom>
          <a:noFill/>
          <a:ln w="9525" cap="flat" cmpd="sng">
            <a:solidFill>
              <a:srgbClr val="4D4D4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5" name="Google Shape;205;p22"/>
          <p:cNvSpPr txBox="1">
            <a:spLocks noGrp="1"/>
          </p:cNvSpPr>
          <p:nvPr>
            <p:ph type="body" idx="1"/>
          </p:nvPr>
        </p:nvSpPr>
        <p:spPr>
          <a:xfrm>
            <a:off x="2414731" y="1814304"/>
            <a:ext cx="12229800" cy="6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158571"/>
              </a:lnSpc>
              <a:spcBef>
                <a:spcPts val="1000"/>
              </a:spcBef>
              <a:spcAft>
                <a:spcPts val="0"/>
              </a:spcAft>
              <a:buClr>
                <a:srgbClr val="615F5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615F5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50519" algn="l" rtl="0">
              <a:lnSpc>
                <a:spcPct val="122500"/>
              </a:lnSpc>
              <a:spcBef>
                <a:spcPts val="500"/>
              </a:spcBef>
              <a:spcAft>
                <a:spcPts val="0"/>
              </a:spcAft>
              <a:buClr>
                <a:srgbClr val="615F5E"/>
              </a:buClr>
              <a:buSzPts val="1920"/>
              <a:buFont typeface="Courier New"/>
              <a:buChar char="o"/>
              <a:defRPr sz="2400" b="0" i="0" u="none" strike="noStrike" cap="none">
                <a:solidFill>
                  <a:srgbClr val="615F5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55600" algn="l" rtl="0">
              <a:lnSpc>
                <a:spcPct val="147000"/>
              </a:lnSpc>
              <a:spcBef>
                <a:spcPts val="500"/>
              </a:spcBef>
              <a:spcAft>
                <a:spcPts val="0"/>
              </a:spcAft>
              <a:buClr>
                <a:srgbClr val="615F5E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615F5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63333"/>
              </a:lnSpc>
              <a:spcBef>
                <a:spcPts val="500"/>
              </a:spcBef>
              <a:spcAft>
                <a:spcPts val="0"/>
              </a:spcAft>
              <a:buClr>
                <a:srgbClr val="615F5E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615F5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5750" algn="l" rtl="0">
              <a:lnSpc>
                <a:spcPct val="163333"/>
              </a:lnSpc>
              <a:spcBef>
                <a:spcPts val="500"/>
              </a:spcBef>
              <a:spcAft>
                <a:spcPts val="0"/>
              </a:spcAft>
              <a:buClr>
                <a:srgbClr val="615F5E"/>
              </a:buClr>
              <a:buSzPts val="900"/>
              <a:buFont typeface="Noto Sans Symbols"/>
              <a:buChar char="▪"/>
              <a:defRPr sz="1800" b="0" i="0" u="none" strike="noStrike" cap="none">
                <a:solidFill>
                  <a:srgbClr val="615F5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06" name="Google Shape;206;p22"/>
          <p:cNvSpPr txBox="1"/>
          <p:nvPr/>
        </p:nvSpPr>
        <p:spPr>
          <a:xfrm>
            <a:off x="15253617" y="8577615"/>
            <a:ext cx="8145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8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‹nº›</a:t>
            </a:fld>
            <a:endParaRPr sz="1800" b="1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_Colorido_Cinza_Estático">
  <p:cSld name="Conteúdo_Colorido_Cinza_Estátic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29459" y="81723"/>
            <a:ext cx="1724628" cy="111909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3"/>
          <p:cNvSpPr txBox="1"/>
          <p:nvPr/>
        </p:nvSpPr>
        <p:spPr>
          <a:xfrm>
            <a:off x="15253617" y="8577615"/>
            <a:ext cx="8145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8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‹nº›</a:t>
            </a:fld>
            <a:endParaRPr sz="1800" b="1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_Cor_Cinza_Header Anima">
  <p:cSld name="Conteúdo_Cor_Cinza_Header Anima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-1236215" y="801573"/>
            <a:ext cx="128400" cy="128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99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12" name="Google Shape;212;p24"/>
          <p:cNvCxnSpPr/>
          <p:nvPr/>
        </p:nvCxnSpPr>
        <p:spPr>
          <a:xfrm rot="10800000">
            <a:off x="-88" y="865742"/>
            <a:ext cx="1317900" cy="0"/>
          </a:xfrm>
          <a:prstGeom prst="straightConnector1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13" name="Google Shape;21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29459" y="81723"/>
            <a:ext cx="1724628" cy="111909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4"/>
          <p:cNvSpPr txBox="1">
            <a:spLocks noGrp="1"/>
          </p:cNvSpPr>
          <p:nvPr>
            <p:ph type="title"/>
          </p:nvPr>
        </p:nvSpPr>
        <p:spPr>
          <a:xfrm>
            <a:off x="1761565" y="609684"/>
            <a:ext cx="85731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0" rIns="54000" bIns="0" anchor="t" anchorCtr="0">
            <a:noAutofit/>
          </a:bodyPr>
          <a:lstStyle>
            <a:lvl1pPr marR="0" lvl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sz="3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5" name="Google Shape;215;p24"/>
          <p:cNvSpPr/>
          <p:nvPr/>
        </p:nvSpPr>
        <p:spPr>
          <a:xfrm>
            <a:off x="14339548" y="1411306"/>
            <a:ext cx="128400" cy="128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99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16" name="Google Shape;216;p24"/>
          <p:cNvCxnSpPr/>
          <p:nvPr/>
        </p:nvCxnSpPr>
        <p:spPr>
          <a:xfrm rot="10800000">
            <a:off x="14644650" y="1475475"/>
            <a:ext cx="1605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7" name="Google Shape;217;p24"/>
          <p:cNvSpPr txBox="1">
            <a:spLocks noGrp="1"/>
          </p:cNvSpPr>
          <p:nvPr>
            <p:ph type="body" idx="1"/>
          </p:nvPr>
        </p:nvSpPr>
        <p:spPr>
          <a:xfrm>
            <a:off x="4884465" y="1108846"/>
            <a:ext cx="9444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0" rIns="180000" bIns="0" anchor="t" anchorCtr="0">
            <a:noAutofit/>
          </a:bodyPr>
          <a:lstStyle>
            <a:lvl1pPr marL="457200" marR="0" lvl="0" indent="-228600" algn="l" rtl="0">
              <a:lnSpc>
                <a:spcPct val="118918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700"/>
              <a:buFont typeface="Arial"/>
              <a:buNone/>
              <a:defRPr sz="3700" b="1" i="0" u="none" strike="noStrike" cap="none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18" name="Google Shape;218;p24"/>
          <p:cNvSpPr txBox="1">
            <a:spLocks noGrp="1"/>
          </p:cNvSpPr>
          <p:nvPr>
            <p:ph type="body" idx="2"/>
          </p:nvPr>
        </p:nvSpPr>
        <p:spPr>
          <a:xfrm>
            <a:off x="2414731" y="2285819"/>
            <a:ext cx="12229800" cy="6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158571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50519" algn="l" rtl="0">
              <a:lnSpc>
                <a:spcPct val="1225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920"/>
              <a:buFont typeface="Courier New"/>
              <a:buChar char="o"/>
              <a:defRPr sz="2400" b="0" i="0" u="none" strike="noStrike" cap="non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55600" algn="l" rtl="0">
              <a:lnSpc>
                <a:spcPct val="147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63333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5750" algn="l" rtl="0">
              <a:lnSpc>
                <a:spcPct val="163333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900"/>
              <a:buFont typeface="Noto Sans Symbols"/>
              <a:buChar char="▪"/>
              <a:defRPr sz="1800" b="0" i="0" u="none" strike="noStrike" cap="non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19" name="Google Shape;219;p24"/>
          <p:cNvSpPr txBox="1"/>
          <p:nvPr/>
        </p:nvSpPr>
        <p:spPr>
          <a:xfrm>
            <a:off x="15253617" y="8577615"/>
            <a:ext cx="8145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8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‹nº›</a:t>
            </a:fld>
            <a:endParaRPr sz="1800" b="1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_Colorido_Cinza_Estático">
  <p:cSld name="Conteúdo_Colorido_Cinza_Estátic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29459" y="81723"/>
            <a:ext cx="1724627" cy="1119091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 txBox="1"/>
          <p:nvPr/>
        </p:nvSpPr>
        <p:spPr>
          <a:xfrm>
            <a:off x="15253617" y="8577615"/>
            <a:ext cx="814537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8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‹nº›</a:t>
            </a:fld>
            <a:endParaRPr sz="1800" b="1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_Cor_Cinza_Header Anima (título 1 linha)">
  <p:cSld name="Conteúdo_Cor_Cinza_Header Anima (título 1 linha)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/>
          <p:nvPr/>
        </p:nvSpPr>
        <p:spPr>
          <a:xfrm>
            <a:off x="-1236215" y="801573"/>
            <a:ext cx="128400" cy="128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99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22" name="Google Shape;222;p25"/>
          <p:cNvCxnSpPr/>
          <p:nvPr/>
        </p:nvCxnSpPr>
        <p:spPr>
          <a:xfrm rot="10800000">
            <a:off x="-88" y="865742"/>
            <a:ext cx="1317900" cy="0"/>
          </a:xfrm>
          <a:prstGeom prst="straightConnector1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23" name="Google Shape;22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29459" y="81723"/>
            <a:ext cx="1724628" cy="111909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5"/>
          <p:cNvSpPr txBox="1">
            <a:spLocks noGrp="1"/>
          </p:cNvSpPr>
          <p:nvPr>
            <p:ph type="title"/>
          </p:nvPr>
        </p:nvSpPr>
        <p:spPr>
          <a:xfrm>
            <a:off x="1761565" y="609684"/>
            <a:ext cx="85731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0" rIns="54000" bIns="0" anchor="t" anchorCtr="0">
            <a:noAutofit/>
          </a:bodyPr>
          <a:lstStyle>
            <a:lvl1pPr marR="0" lvl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sz="3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5" name="Google Shape;225;p25"/>
          <p:cNvSpPr/>
          <p:nvPr/>
        </p:nvSpPr>
        <p:spPr>
          <a:xfrm>
            <a:off x="14339548" y="1411306"/>
            <a:ext cx="128400" cy="128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99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26" name="Google Shape;226;p25"/>
          <p:cNvCxnSpPr/>
          <p:nvPr/>
        </p:nvCxnSpPr>
        <p:spPr>
          <a:xfrm rot="10800000">
            <a:off x="14644650" y="1475475"/>
            <a:ext cx="1605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7" name="Google Shape;227;p25"/>
          <p:cNvSpPr txBox="1">
            <a:spLocks noGrp="1"/>
          </p:cNvSpPr>
          <p:nvPr>
            <p:ph type="body" idx="1"/>
          </p:nvPr>
        </p:nvSpPr>
        <p:spPr>
          <a:xfrm>
            <a:off x="2414731" y="1814304"/>
            <a:ext cx="12229800" cy="6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158571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50519" algn="l" rtl="0">
              <a:lnSpc>
                <a:spcPct val="1225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920"/>
              <a:buFont typeface="Courier New"/>
              <a:buChar char="o"/>
              <a:defRPr sz="2400" b="0" i="0" u="none" strike="noStrike" cap="non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55600" algn="l" rtl="0">
              <a:lnSpc>
                <a:spcPct val="147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63333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5750" algn="l" rtl="0">
              <a:lnSpc>
                <a:spcPct val="163333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900"/>
              <a:buFont typeface="Noto Sans Symbols"/>
              <a:buChar char="▪"/>
              <a:defRPr sz="1800" b="0" i="0" u="none" strike="noStrike" cap="non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28" name="Google Shape;228;p25"/>
          <p:cNvSpPr txBox="1"/>
          <p:nvPr/>
        </p:nvSpPr>
        <p:spPr>
          <a:xfrm>
            <a:off x="15253617" y="8577615"/>
            <a:ext cx="8145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8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‹nº›</a:t>
            </a:fld>
            <a:endParaRPr sz="1800" b="1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839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reveal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parat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6471"/>
          <a:stretch/>
        </p:blipFill>
        <p:spPr>
          <a:xfrm>
            <a:off x="-2" y="0"/>
            <a:ext cx="16249653" cy="67235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6249651" cy="35500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88306" y="6441140"/>
            <a:ext cx="8961346" cy="270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6249650" cy="9144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29458" y="81422"/>
            <a:ext cx="1724629" cy="111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0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udo2_estat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75258" y="0"/>
            <a:ext cx="5776679" cy="582257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5436"/>
          <a:stretch/>
        </p:blipFill>
        <p:spPr>
          <a:xfrm>
            <a:off x="0" y="0"/>
            <a:ext cx="16249650" cy="31600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77718" y="7252302"/>
            <a:ext cx="6271934" cy="18916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5" cstate="screen">
            <a:alphaModFix amt="4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08224" y="0"/>
            <a:ext cx="4241426" cy="29986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18765"/>
            <a:ext cx="16251938" cy="12640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29458" y="81023"/>
            <a:ext cx="1724629" cy="112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05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aratas_coloridas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6249650" cy="9148162"/>
          </a:xfrm>
          <a:prstGeom prst="rect">
            <a:avLst/>
          </a:prstGeom>
        </p:spPr>
      </p:pic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15253617" y="8658225"/>
            <a:ext cx="814537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21889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48" algn="l" defTabSz="1218895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895" algn="l" defTabSz="1218895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343" algn="l" defTabSz="1218895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90" algn="l" defTabSz="1218895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238" algn="l" defTabSz="1218895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86" algn="l" defTabSz="1218895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133" algn="l" defTabSz="1218895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581" algn="l" defTabSz="1218895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F8D4FC-D16B-A349-9DDA-5EBC469C6EAC}" type="slidenum">
              <a:rPr lang="pt-BR" sz="1800" b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pPr/>
              <a:t>‹nº›</a:t>
            </a:fld>
            <a:endParaRPr lang="pt-BR" sz="1800" b="1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7636" y="0"/>
            <a:ext cx="8483600" cy="12954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448" y="2687307"/>
            <a:ext cx="11362765" cy="6456694"/>
          </a:xfrm>
          <a:prstGeom prst="rect">
            <a:avLst/>
          </a:prstGeom>
        </p:spPr>
      </p:pic>
      <p:sp>
        <p:nvSpPr>
          <p:cNvPr id="26" name="Title 30"/>
          <p:cNvSpPr>
            <a:spLocks noGrp="1"/>
          </p:cNvSpPr>
          <p:nvPr>
            <p:ph type="title" hasCustomPrompt="1"/>
          </p:nvPr>
        </p:nvSpPr>
        <p:spPr>
          <a:xfrm>
            <a:off x="2868241" y="3982707"/>
            <a:ext cx="5754224" cy="1015663"/>
          </a:xfrm>
          <a:prstGeom prst="rect">
            <a:avLst/>
          </a:prstGeom>
        </p:spPr>
        <p:txBody>
          <a:bodyPr wrap="square" lIns="54000" tIns="0" rIns="54000" bIns="0" anchor="t">
            <a:spAutoFit/>
          </a:bodyPr>
          <a:lstStyle>
            <a:lvl1pPr>
              <a:lnSpc>
                <a:spcPts val="7900"/>
              </a:lnSpc>
              <a:defRPr sz="6600" b="1" baseline="0">
                <a:solidFill>
                  <a:srgbClr val="9EC83C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r>
              <a:rPr lang="en-US"/>
              <a:t>LETTERING</a:t>
            </a:r>
            <a:endParaRPr lang="pt-BR"/>
          </a:p>
        </p:txBody>
      </p:sp>
      <p:sp>
        <p:nvSpPr>
          <p:cNvPr id="27" name="Text Placeholder 40"/>
          <p:cNvSpPr>
            <a:spLocks noGrp="1"/>
          </p:cNvSpPr>
          <p:nvPr>
            <p:ph type="body" sz="quarter" idx="10" hasCustomPrompt="1"/>
          </p:nvPr>
        </p:nvSpPr>
        <p:spPr>
          <a:xfrm>
            <a:off x="2868241" y="5062827"/>
            <a:ext cx="5552160" cy="615553"/>
          </a:xfrm>
          <a:prstGeom prst="rect">
            <a:avLst/>
          </a:prstGeom>
        </p:spPr>
        <p:txBody>
          <a:bodyPr wrap="square" lIns="54000" tIns="0" rIns="54000" bIns="0">
            <a:spAutoFit/>
          </a:bodyPr>
          <a:lstStyle>
            <a:lvl1pPr marL="0" indent="0">
              <a:lnSpc>
                <a:spcPct val="100000"/>
              </a:lnSpc>
              <a:buNone/>
              <a:defRPr sz="4000" baseline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pt-BR"/>
              <a:t>EM 2 LINHAS...</a:t>
            </a: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29481" y="971600"/>
            <a:ext cx="1724627" cy="111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4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50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26" grpId="0"/>
      <p:bldP spid="27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1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14017994" y="424089"/>
            <a:ext cx="12330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>
            <a:lvl1pPr lvl="0" rtl="0">
              <a:buNone/>
              <a:defRPr sz="2500">
                <a:solidFill>
                  <a:srgbClr val="494440"/>
                </a:solidFill>
              </a:defRPr>
            </a:lvl1pPr>
            <a:lvl2pPr lvl="1" rtl="0">
              <a:buNone/>
              <a:defRPr sz="2500">
                <a:solidFill>
                  <a:srgbClr val="494440"/>
                </a:solidFill>
              </a:defRPr>
            </a:lvl2pPr>
            <a:lvl3pPr lvl="2" rtl="0">
              <a:buNone/>
              <a:defRPr sz="2500">
                <a:solidFill>
                  <a:srgbClr val="494440"/>
                </a:solidFill>
              </a:defRPr>
            </a:lvl3pPr>
            <a:lvl4pPr lvl="3" rtl="0">
              <a:buNone/>
              <a:defRPr sz="2500">
                <a:solidFill>
                  <a:srgbClr val="494440"/>
                </a:solidFill>
              </a:defRPr>
            </a:lvl4pPr>
            <a:lvl5pPr lvl="4" rtl="0">
              <a:buNone/>
              <a:defRPr sz="2500">
                <a:solidFill>
                  <a:srgbClr val="494440"/>
                </a:solidFill>
              </a:defRPr>
            </a:lvl5pPr>
            <a:lvl6pPr lvl="5" rtl="0">
              <a:buNone/>
              <a:defRPr sz="2500">
                <a:solidFill>
                  <a:srgbClr val="494440"/>
                </a:solidFill>
              </a:defRPr>
            </a:lvl6pPr>
            <a:lvl7pPr lvl="6" rtl="0">
              <a:buNone/>
              <a:defRPr sz="2500">
                <a:solidFill>
                  <a:srgbClr val="494440"/>
                </a:solidFill>
              </a:defRPr>
            </a:lvl7pPr>
            <a:lvl8pPr lvl="7" rtl="0">
              <a:buNone/>
              <a:defRPr sz="2500">
                <a:solidFill>
                  <a:srgbClr val="494440"/>
                </a:solidFill>
              </a:defRPr>
            </a:lvl8pPr>
            <a:lvl9pPr lvl="8" rtl="0">
              <a:buNone/>
              <a:defRPr sz="2500">
                <a:solidFill>
                  <a:srgbClr val="49444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54" name="Google Shape;5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7094" y="240267"/>
            <a:ext cx="632925" cy="748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0409" y="466844"/>
            <a:ext cx="598268" cy="6140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45603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udo2_estático_sem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064763"/>
            <a:ext cx="16249651" cy="7923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17" b="61019"/>
          <a:stretch/>
        </p:blipFill>
        <p:spPr>
          <a:xfrm>
            <a:off x="0" y="1475656"/>
            <a:ext cx="16249650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2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reveal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aratas_coloridas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4" y="0"/>
            <a:ext cx="16244725" cy="9145389"/>
          </a:xfrm>
          <a:prstGeom prst="rect">
            <a:avLst/>
          </a:prstGeom>
        </p:spPr>
      </p:pic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15253617" y="8658225"/>
            <a:ext cx="814537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21889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48" algn="l" defTabSz="1218895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895" algn="l" defTabSz="1218895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343" algn="l" defTabSz="1218895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90" algn="l" defTabSz="1218895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238" algn="l" defTabSz="1218895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86" algn="l" defTabSz="1218895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133" algn="l" defTabSz="1218895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581" algn="l" defTabSz="1218895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F8D4FC-D16B-A349-9DDA-5EBC469C6EAC}" type="slidenum">
              <a:rPr lang="pt-BR" sz="1800" b="1">
                <a:solidFill>
                  <a:schemeClr val="tx2"/>
                </a:solidFill>
                <a:latin typeface="Trebuchet MS" charset="0"/>
                <a:ea typeface="Trebuchet MS" charset="0"/>
                <a:cs typeface="Trebuchet MS" charset="0"/>
              </a:rPr>
              <a:pPr/>
              <a:t>‹nº›</a:t>
            </a:fld>
            <a:endParaRPr lang="pt-BR" sz="1800" b="1">
              <a:solidFill>
                <a:schemeClr val="tx2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938"/>
            <a:ext cx="16249649" cy="408461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089" y="6304872"/>
            <a:ext cx="9855200" cy="2832100"/>
          </a:xfrm>
          <a:prstGeom prst="rect">
            <a:avLst/>
          </a:prstGeom>
        </p:spPr>
      </p:pic>
      <p:sp>
        <p:nvSpPr>
          <p:cNvPr id="23" name="Title 30"/>
          <p:cNvSpPr>
            <a:spLocks noGrp="1"/>
          </p:cNvSpPr>
          <p:nvPr>
            <p:ph type="title" hasCustomPrompt="1"/>
          </p:nvPr>
        </p:nvSpPr>
        <p:spPr>
          <a:xfrm>
            <a:off x="2868241" y="3982707"/>
            <a:ext cx="5754224" cy="1015663"/>
          </a:xfrm>
          <a:prstGeom prst="rect">
            <a:avLst/>
          </a:prstGeom>
        </p:spPr>
        <p:txBody>
          <a:bodyPr wrap="square" lIns="54000" tIns="0" rIns="54000" bIns="0" anchor="t">
            <a:spAutoFit/>
          </a:bodyPr>
          <a:lstStyle>
            <a:lvl1pPr>
              <a:lnSpc>
                <a:spcPts val="7900"/>
              </a:lnSpc>
              <a:defRPr sz="6600" b="1" baseline="0">
                <a:solidFill>
                  <a:schemeClr val="accent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r>
              <a:rPr lang="en-US"/>
              <a:t>LETTERING</a:t>
            </a:r>
            <a:endParaRPr lang="pt-BR"/>
          </a:p>
        </p:txBody>
      </p:sp>
      <p:sp>
        <p:nvSpPr>
          <p:cNvPr id="24" name="Text Placeholder 40"/>
          <p:cNvSpPr>
            <a:spLocks noGrp="1"/>
          </p:cNvSpPr>
          <p:nvPr>
            <p:ph type="body" sz="quarter" idx="10" hasCustomPrompt="1"/>
          </p:nvPr>
        </p:nvSpPr>
        <p:spPr>
          <a:xfrm>
            <a:off x="2868241" y="5062827"/>
            <a:ext cx="5552160" cy="615553"/>
          </a:xfrm>
          <a:prstGeom prst="rect">
            <a:avLst/>
          </a:prstGeom>
        </p:spPr>
        <p:txBody>
          <a:bodyPr wrap="square" lIns="54000" tIns="0" rIns="54000" bIns="0">
            <a:spAutoFit/>
          </a:bodyPr>
          <a:lstStyle>
            <a:lvl1pPr marL="0" indent="0">
              <a:lnSpc>
                <a:spcPct val="100000"/>
              </a:lnSpc>
              <a:buNone/>
              <a:defRPr sz="4000" baseline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pt-BR"/>
              <a:t>EM 2 LINHAS...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29481" y="971600"/>
            <a:ext cx="1724627" cy="111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82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50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3" grpId="0"/>
      <p:bldP spid="24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1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udo1_animaca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021257"/>
            <a:ext cx="5870864" cy="112274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67637"/>
            <a:ext cx="16251938" cy="117636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8" t="11364"/>
          <a:stretch/>
        </p:blipFill>
        <p:spPr>
          <a:xfrm>
            <a:off x="-11575" y="-11575"/>
            <a:ext cx="3025178" cy="13542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9458" y="81023"/>
            <a:ext cx="1724629" cy="11204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72" y="416688"/>
            <a:ext cx="912571" cy="4881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028" y="6528122"/>
            <a:ext cx="4082622" cy="26158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064763"/>
            <a:ext cx="16249651" cy="7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2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paratas_coloridas_red">
  <p:cSld name="Separatas_coloridas_red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49650" cy="914816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/>
          <p:nvPr/>
        </p:nvSpPr>
        <p:spPr>
          <a:xfrm>
            <a:off x="15253617" y="8658225"/>
            <a:ext cx="814537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8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‹nº›</a:t>
            </a:fld>
            <a:endParaRPr sz="1800" b="1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57636" y="0"/>
            <a:ext cx="84836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3448" y="2687307"/>
            <a:ext cx="11362765" cy="6456694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2868241" y="3982707"/>
            <a:ext cx="575422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0" rIns="54000" bIns="0" anchor="t" anchorCtr="0">
            <a:noAutofit/>
          </a:bodyPr>
          <a:lstStyle>
            <a:lvl1pPr marR="0" lvl="0" algn="l" rtl="0">
              <a:lnSpc>
                <a:spcPct val="119696"/>
              </a:lnSpc>
              <a:spcBef>
                <a:spcPts val="0"/>
              </a:spcBef>
              <a:spcAft>
                <a:spcPts val="0"/>
              </a:spcAft>
              <a:buClr>
                <a:srgbClr val="9EC83C"/>
              </a:buClr>
              <a:buSzPts val="6600"/>
              <a:buFont typeface="Trebuchet MS"/>
              <a:buNone/>
              <a:defRPr sz="6600" b="1" i="0" u="none" strike="noStrike" cap="none">
                <a:solidFill>
                  <a:srgbClr val="9EC83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1"/>
          </p:nvPr>
        </p:nvSpPr>
        <p:spPr>
          <a:xfrm>
            <a:off x="2868241" y="5062827"/>
            <a:ext cx="555216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0" rIns="5400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29481" y="971600"/>
            <a:ext cx="1724627" cy="1119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5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14017994" y="424089"/>
            <a:ext cx="12330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>
            <a:lvl1pPr lvl="0" rtl="0">
              <a:buNone/>
              <a:defRPr sz="2500">
                <a:solidFill>
                  <a:srgbClr val="494440"/>
                </a:solidFill>
              </a:defRPr>
            </a:lvl1pPr>
            <a:lvl2pPr lvl="1" rtl="0">
              <a:buNone/>
              <a:defRPr sz="2500">
                <a:solidFill>
                  <a:srgbClr val="494440"/>
                </a:solidFill>
              </a:defRPr>
            </a:lvl2pPr>
            <a:lvl3pPr lvl="2" rtl="0">
              <a:buNone/>
              <a:defRPr sz="2500">
                <a:solidFill>
                  <a:srgbClr val="494440"/>
                </a:solidFill>
              </a:defRPr>
            </a:lvl3pPr>
            <a:lvl4pPr lvl="3" rtl="0">
              <a:buNone/>
              <a:defRPr sz="2500">
                <a:solidFill>
                  <a:srgbClr val="494440"/>
                </a:solidFill>
              </a:defRPr>
            </a:lvl4pPr>
            <a:lvl5pPr lvl="4" rtl="0">
              <a:buNone/>
              <a:defRPr sz="2500">
                <a:solidFill>
                  <a:srgbClr val="494440"/>
                </a:solidFill>
              </a:defRPr>
            </a:lvl5pPr>
            <a:lvl6pPr lvl="5" rtl="0">
              <a:buNone/>
              <a:defRPr sz="2500">
                <a:solidFill>
                  <a:srgbClr val="494440"/>
                </a:solidFill>
              </a:defRPr>
            </a:lvl6pPr>
            <a:lvl7pPr lvl="6" rtl="0">
              <a:buNone/>
              <a:defRPr sz="2500">
                <a:solidFill>
                  <a:srgbClr val="494440"/>
                </a:solidFill>
              </a:defRPr>
            </a:lvl7pPr>
            <a:lvl8pPr lvl="7" rtl="0">
              <a:buNone/>
              <a:defRPr sz="2500">
                <a:solidFill>
                  <a:srgbClr val="494440"/>
                </a:solidFill>
              </a:defRPr>
            </a:lvl8pPr>
            <a:lvl9pPr lvl="8" rtl="0">
              <a:buNone/>
              <a:defRPr sz="2500">
                <a:solidFill>
                  <a:srgbClr val="49444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54" name="Google Shape;5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7094" y="240267"/>
            <a:ext cx="632925" cy="748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0409" y="466844"/>
            <a:ext cx="598268" cy="614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arat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0"/>
            <a:ext cx="16249646" cy="91427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060294" cy="9144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3858" b="26192"/>
          <a:stretch/>
        </p:blipFill>
        <p:spPr>
          <a:xfrm>
            <a:off x="0" y="0"/>
            <a:ext cx="4247909" cy="67480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11" y="416688"/>
            <a:ext cx="912492" cy="48813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29458" y="81422"/>
            <a:ext cx="1724629" cy="111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2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_Animação_1">
  <p:cSld name="Conteúdo_Animação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0327" y="-162046"/>
            <a:ext cx="3016389" cy="148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972" y="417100"/>
            <a:ext cx="912571" cy="487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329856" y="81023"/>
            <a:ext cx="1723833" cy="1120492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1"/>
          <p:cNvSpPr/>
          <p:nvPr/>
        </p:nvSpPr>
        <p:spPr>
          <a:xfrm>
            <a:off x="-385686" y="600345"/>
            <a:ext cx="128400" cy="128400"/>
          </a:xfrm>
          <a:prstGeom prst="ellipse">
            <a:avLst/>
          </a:prstGeom>
          <a:solidFill>
            <a:srgbClr val="4D4D4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99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83" name="Google Shape;83;p11"/>
          <p:cNvCxnSpPr/>
          <p:nvPr/>
        </p:nvCxnSpPr>
        <p:spPr>
          <a:xfrm rot="10800000">
            <a:off x="1694569" y="664514"/>
            <a:ext cx="525600" cy="0"/>
          </a:xfrm>
          <a:prstGeom prst="straightConnector1">
            <a:avLst/>
          </a:prstGeom>
          <a:solidFill>
            <a:schemeClr val="lt1"/>
          </a:solidFill>
          <a:ln w="9525" cap="flat" cmpd="sng">
            <a:solidFill>
              <a:srgbClr val="4D4D4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2414731" y="404217"/>
            <a:ext cx="79200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0" rIns="54000" bIns="0" anchor="t" anchorCtr="0">
            <a:noAutofit/>
          </a:bodyPr>
          <a:lstStyle>
            <a:lvl1pPr marR="0" lvl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3200"/>
              <a:buFont typeface="Trebuchet MS"/>
              <a:buNone/>
              <a:defRPr sz="3200" b="0" i="0" u="none" strike="noStrike" cap="none">
                <a:solidFill>
                  <a:srgbClr val="4D4D4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14339548" y="1205839"/>
            <a:ext cx="128400" cy="128400"/>
          </a:xfrm>
          <a:prstGeom prst="ellipse">
            <a:avLst/>
          </a:prstGeom>
          <a:solidFill>
            <a:srgbClr val="4D4D4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99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86" name="Google Shape;86;p11"/>
          <p:cNvCxnSpPr/>
          <p:nvPr/>
        </p:nvCxnSpPr>
        <p:spPr>
          <a:xfrm rot="10800000">
            <a:off x="14644650" y="1270008"/>
            <a:ext cx="1605000" cy="0"/>
          </a:xfrm>
          <a:prstGeom prst="straightConnector1">
            <a:avLst/>
          </a:prstGeom>
          <a:noFill/>
          <a:ln w="9525" cap="flat" cmpd="sng">
            <a:solidFill>
              <a:srgbClr val="4D4D4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7" name="Google Shape;87;p11"/>
          <p:cNvSpPr txBox="1">
            <a:spLocks noGrp="1"/>
          </p:cNvSpPr>
          <p:nvPr>
            <p:ph type="body" idx="1"/>
          </p:nvPr>
        </p:nvSpPr>
        <p:spPr>
          <a:xfrm>
            <a:off x="4884465" y="903379"/>
            <a:ext cx="9444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0" rIns="180000" bIns="0" anchor="t" anchorCtr="0">
            <a:noAutofit/>
          </a:bodyPr>
          <a:lstStyle>
            <a:lvl1pPr marL="457200" marR="0" lvl="0" indent="-228600" algn="l" rtl="0">
              <a:lnSpc>
                <a:spcPct val="118918"/>
              </a:lnSpc>
              <a:spcBef>
                <a:spcPts val="1000"/>
              </a:spcBef>
              <a:spcAft>
                <a:spcPts val="0"/>
              </a:spcAft>
              <a:buClr>
                <a:srgbClr val="D91F53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D91F53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body" idx="2"/>
          </p:nvPr>
        </p:nvSpPr>
        <p:spPr>
          <a:xfrm>
            <a:off x="2414731" y="1877604"/>
            <a:ext cx="12229800" cy="56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158571"/>
              </a:lnSpc>
              <a:spcBef>
                <a:spcPts val="1000"/>
              </a:spcBef>
              <a:spcAft>
                <a:spcPts val="0"/>
              </a:spcAft>
              <a:buClr>
                <a:srgbClr val="615F5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615F5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50519" algn="l" rtl="0">
              <a:lnSpc>
                <a:spcPct val="122500"/>
              </a:lnSpc>
              <a:spcBef>
                <a:spcPts val="500"/>
              </a:spcBef>
              <a:spcAft>
                <a:spcPts val="0"/>
              </a:spcAft>
              <a:buClr>
                <a:srgbClr val="615F5E"/>
              </a:buClr>
              <a:buSzPts val="1920"/>
              <a:buFont typeface="Courier New"/>
              <a:buChar char="o"/>
              <a:defRPr sz="2400" b="0" i="0" u="none" strike="noStrike" cap="none">
                <a:solidFill>
                  <a:srgbClr val="615F5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55600" algn="l" rtl="0">
              <a:lnSpc>
                <a:spcPct val="147000"/>
              </a:lnSpc>
              <a:spcBef>
                <a:spcPts val="500"/>
              </a:spcBef>
              <a:spcAft>
                <a:spcPts val="0"/>
              </a:spcAft>
              <a:buClr>
                <a:srgbClr val="615F5E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615F5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63333"/>
              </a:lnSpc>
              <a:spcBef>
                <a:spcPts val="500"/>
              </a:spcBef>
              <a:spcAft>
                <a:spcPts val="0"/>
              </a:spcAft>
              <a:buClr>
                <a:srgbClr val="615F5E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615F5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5750" algn="l" rtl="0">
              <a:lnSpc>
                <a:spcPct val="163333"/>
              </a:lnSpc>
              <a:spcBef>
                <a:spcPts val="500"/>
              </a:spcBef>
              <a:spcAft>
                <a:spcPts val="0"/>
              </a:spcAft>
              <a:buClr>
                <a:srgbClr val="615F5E"/>
              </a:buClr>
              <a:buSzPts val="900"/>
              <a:buFont typeface="Noto Sans Symbols"/>
              <a:buChar char="▪"/>
              <a:defRPr sz="1800" b="0" i="0" u="none" strike="noStrike" cap="none">
                <a:solidFill>
                  <a:srgbClr val="615F5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" y="8172400"/>
            <a:ext cx="5870864" cy="970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48" y="8172400"/>
            <a:ext cx="16249042" cy="9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885466" y="7628650"/>
            <a:ext cx="2363118" cy="15153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1"/>
          <p:cNvSpPr txBox="1"/>
          <p:nvPr/>
        </p:nvSpPr>
        <p:spPr>
          <a:xfrm>
            <a:off x="15253617" y="8577615"/>
            <a:ext cx="8145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8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‹nº›</a:t>
            </a:fld>
            <a:endParaRPr sz="1800" b="1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3" name="Google Shape;93;p1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84088" y="9082302"/>
            <a:ext cx="16417827" cy="98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_Animação_1 (título 1 linha)">
  <p:cSld name="Conteúdo_Animação_1 (título 1 linha)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0327" y="-162046"/>
            <a:ext cx="3016389" cy="148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972" y="417100"/>
            <a:ext cx="912571" cy="487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329856" y="81023"/>
            <a:ext cx="1723833" cy="112049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/>
          <p:nvPr/>
        </p:nvSpPr>
        <p:spPr>
          <a:xfrm>
            <a:off x="-385686" y="600345"/>
            <a:ext cx="128400" cy="128400"/>
          </a:xfrm>
          <a:prstGeom prst="ellipse">
            <a:avLst/>
          </a:prstGeom>
          <a:solidFill>
            <a:srgbClr val="4D4D4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99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99" name="Google Shape;99;p12"/>
          <p:cNvCxnSpPr/>
          <p:nvPr/>
        </p:nvCxnSpPr>
        <p:spPr>
          <a:xfrm rot="10800000">
            <a:off x="1694569" y="664514"/>
            <a:ext cx="525600" cy="0"/>
          </a:xfrm>
          <a:prstGeom prst="straightConnector1">
            <a:avLst/>
          </a:prstGeom>
          <a:solidFill>
            <a:schemeClr val="lt1"/>
          </a:solidFill>
          <a:ln w="9525" cap="flat" cmpd="sng">
            <a:solidFill>
              <a:srgbClr val="4D4D4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0" name="Google Shape;100;p12"/>
          <p:cNvSpPr txBox="1">
            <a:spLocks noGrp="1"/>
          </p:cNvSpPr>
          <p:nvPr>
            <p:ph type="title"/>
          </p:nvPr>
        </p:nvSpPr>
        <p:spPr>
          <a:xfrm>
            <a:off x="2414731" y="404217"/>
            <a:ext cx="79200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0" rIns="54000" bIns="0" anchor="t" anchorCtr="0">
            <a:noAutofit/>
          </a:bodyPr>
          <a:lstStyle>
            <a:lvl1pPr marR="0" lvl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3200"/>
              <a:buFont typeface="Trebuchet MS"/>
              <a:buNone/>
              <a:defRPr sz="3200" b="0" i="0" u="none" strike="noStrike" cap="none">
                <a:solidFill>
                  <a:srgbClr val="4D4D4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1" name="Google Shape;101;p12"/>
          <p:cNvSpPr/>
          <p:nvPr/>
        </p:nvSpPr>
        <p:spPr>
          <a:xfrm>
            <a:off x="14339548" y="1205839"/>
            <a:ext cx="128400" cy="128400"/>
          </a:xfrm>
          <a:prstGeom prst="ellipse">
            <a:avLst/>
          </a:prstGeom>
          <a:solidFill>
            <a:srgbClr val="4D4D4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99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02" name="Google Shape;102;p12"/>
          <p:cNvCxnSpPr/>
          <p:nvPr/>
        </p:nvCxnSpPr>
        <p:spPr>
          <a:xfrm rot="10800000">
            <a:off x="14644650" y="1270008"/>
            <a:ext cx="1605000" cy="0"/>
          </a:xfrm>
          <a:prstGeom prst="straightConnector1">
            <a:avLst/>
          </a:prstGeom>
          <a:noFill/>
          <a:ln w="9525" cap="flat" cmpd="sng">
            <a:solidFill>
              <a:srgbClr val="4D4D4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3" name="Google Shape;103;p12"/>
          <p:cNvSpPr txBox="1">
            <a:spLocks noGrp="1"/>
          </p:cNvSpPr>
          <p:nvPr>
            <p:ph type="body" idx="1"/>
          </p:nvPr>
        </p:nvSpPr>
        <p:spPr>
          <a:xfrm>
            <a:off x="2414731" y="1547664"/>
            <a:ext cx="12229800" cy="60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158571"/>
              </a:lnSpc>
              <a:spcBef>
                <a:spcPts val="1000"/>
              </a:spcBef>
              <a:spcAft>
                <a:spcPts val="0"/>
              </a:spcAft>
              <a:buClr>
                <a:srgbClr val="615F5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615F5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50519" algn="l" rtl="0">
              <a:lnSpc>
                <a:spcPct val="122500"/>
              </a:lnSpc>
              <a:spcBef>
                <a:spcPts val="500"/>
              </a:spcBef>
              <a:spcAft>
                <a:spcPts val="0"/>
              </a:spcAft>
              <a:buClr>
                <a:srgbClr val="615F5E"/>
              </a:buClr>
              <a:buSzPts val="1920"/>
              <a:buFont typeface="Courier New"/>
              <a:buChar char="o"/>
              <a:defRPr sz="2400" b="0" i="0" u="none" strike="noStrike" cap="none">
                <a:solidFill>
                  <a:srgbClr val="615F5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55600" algn="l" rtl="0">
              <a:lnSpc>
                <a:spcPct val="147000"/>
              </a:lnSpc>
              <a:spcBef>
                <a:spcPts val="500"/>
              </a:spcBef>
              <a:spcAft>
                <a:spcPts val="0"/>
              </a:spcAft>
              <a:buClr>
                <a:srgbClr val="615F5E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615F5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63333"/>
              </a:lnSpc>
              <a:spcBef>
                <a:spcPts val="500"/>
              </a:spcBef>
              <a:spcAft>
                <a:spcPts val="0"/>
              </a:spcAft>
              <a:buClr>
                <a:srgbClr val="615F5E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615F5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5750" algn="l" rtl="0">
              <a:lnSpc>
                <a:spcPct val="163333"/>
              </a:lnSpc>
              <a:spcBef>
                <a:spcPts val="500"/>
              </a:spcBef>
              <a:spcAft>
                <a:spcPts val="0"/>
              </a:spcAft>
              <a:buClr>
                <a:srgbClr val="615F5E"/>
              </a:buClr>
              <a:buSzPts val="900"/>
              <a:buFont typeface="Noto Sans Symbols"/>
              <a:buChar char="▪"/>
              <a:defRPr sz="1800" b="0" i="0" u="none" strike="noStrike" cap="none">
                <a:solidFill>
                  <a:srgbClr val="615F5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pic>
        <p:nvPicPr>
          <p:cNvPr id="104" name="Google Shape;104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" y="8172400"/>
            <a:ext cx="5870864" cy="970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48" y="8172400"/>
            <a:ext cx="16249042" cy="9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885466" y="7628650"/>
            <a:ext cx="2363118" cy="151534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2"/>
          <p:cNvSpPr txBox="1"/>
          <p:nvPr/>
        </p:nvSpPr>
        <p:spPr>
          <a:xfrm>
            <a:off x="15253617" y="8577615"/>
            <a:ext cx="8145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8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‹nº›</a:t>
            </a:fld>
            <a:endParaRPr sz="1800" b="1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8" name="Google Shape;108;p1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84088" y="9082302"/>
            <a:ext cx="16417827" cy="98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_Estático_1">
  <p:cSld name="Conteúdo_Estático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0327" y="-162046"/>
            <a:ext cx="3016389" cy="148156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2307856" y="600345"/>
            <a:ext cx="128400" cy="128400"/>
          </a:xfrm>
          <a:prstGeom prst="ellipse">
            <a:avLst/>
          </a:prstGeom>
          <a:solidFill>
            <a:srgbClr val="4D4D4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99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12" name="Google Shape;112;p13"/>
          <p:cNvCxnSpPr/>
          <p:nvPr/>
        </p:nvCxnSpPr>
        <p:spPr>
          <a:xfrm rot="10800000">
            <a:off x="1694569" y="664514"/>
            <a:ext cx="525600" cy="0"/>
          </a:xfrm>
          <a:prstGeom prst="straightConnector1">
            <a:avLst/>
          </a:prstGeom>
          <a:solidFill>
            <a:schemeClr val="lt1"/>
          </a:solidFill>
          <a:ln w="9525" cap="flat" cmpd="sng">
            <a:solidFill>
              <a:srgbClr val="4D4D4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p13"/>
          <p:cNvSpPr txBox="1">
            <a:spLocks noGrp="1"/>
          </p:cNvSpPr>
          <p:nvPr>
            <p:ph type="title"/>
          </p:nvPr>
        </p:nvSpPr>
        <p:spPr>
          <a:xfrm>
            <a:off x="2414731" y="404217"/>
            <a:ext cx="79200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0" rIns="54000" bIns="0" anchor="t" anchorCtr="0">
            <a:noAutofit/>
          </a:bodyPr>
          <a:lstStyle>
            <a:lvl1pPr marR="0" lvl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3200"/>
              <a:buFont typeface="Trebuchet MS"/>
              <a:buNone/>
              <a:defRPr sz="3200" b="0" i="0" u="none" strike="noStrike" cap="none">
                <a:solidFill>
                  <a:srgbClr val="4D4D4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4" name="Google Shape;114;p13"/>
          <p:cNvSpPr/>
          <p:nvPr/>
        </p:nvSpPr>
        <p:spPr>
          <a:xfrm>
            <a:off x="14339548" y="1205839"/>
            <a:ext cx="128400" cy="128400"/>
          </a:xfrm>
          <a:prstGeom prst="ellipse">
            <a:avLst/>
          </a:prstGeom>
          <a:solidFill>
            <a:srgbClr val="4D4D4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99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15" name="Google Shape;115;p13"/>
          <p:cNvCxnSpPr/>
          <p:nvPr/>
        </p:nvCxnSpPr>
        <p:spPr>
          <a:xfrm rot="10800000">
            <a:off x="14644650" y="1270008"/>
            <a:ext cx="1605000" cy="0"/>
          </a:xfrm>
          <a:prstGeom prst="straightConnector1">
            <a:avLst/>
          </a:prstGeom>
          <a:noFill/>
          <a:ln w="9525" cap="flat" cmpd="sng">
            <a:solidFill>
              <a:srgbClr val="4D4D4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6" name="Google Shape;116;p13"/>
          <p:cNvSpPr txBox="1">
            <a:spLocks noGrp="1"/>
          </p:cNvSpPr>
          <p:nvPr>
            <p:ph type="body" idx="1"/>
          </p:nvPr>
        </p:nvSpPr>
        <p:spPr>
          <a:xfrm>
            <a:off x="4884465" y="903379"/>
            <a:ext cx="9444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0" rIns="180000" bIns="0" anchor="t" anchorCtr="0">
            <a:noAutofit/>
          </a:bodyPr>
          <a:lstStyle>
            <a:lvl1pPr marL="457200" marR="0" lvl="0" indent="-228600" algn="l" rtl="0">
              <a:lnSpc>
                <a:spcPct val="118918"/>
              </a:lnSpc>
              <a:spcBef>
                <a:spcPts val="1000"/>
              </a:spcBef>
              <a:spcAft>
                <a:spcPts val="0"/>
              </a:spcAft>
              <a:buClr>
                <a:srgbClr val="D91F53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D91F53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2"/>
          </p:nvPr>
        </p:nvSpPr>
        <p:spPr>
          <a:xfrm>
            <a:off x="2414731" y="1877604"/>
            <a:ext cx="12229800" cy="56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158571"/>
              </a:lnSpc>
              <a:spcBef>
                <a:spcPts val="1000"/>
              </a:spcBef>
              <a:spcAft>
                <a:spcPts val="0"/>
              </a:spcAft>
              <a:buClr>
                <a:srgbClr val="615F5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615F5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50519" algn="l" rtl="0">
              <a:lnSpc>
                <a:spcPct val="122500"/>
              </a:lnSpc>
              <a:spcBef>
                <a:spcPts val="500"/>
              </a:spcBef>
              <a:spcAft>
                <a:spcPts val="0"/>
              </a:spcAft>
              <a:buClr>
                <a:srgbClr val="615F5E"/>
              </a:buClr>
              <a:buSzPts val="1920"/>
              <a:buFont typeface="Courier New"/>
              <a:buChar char="o"/>
              <a:defRPr sz="2400" b="0" i="0" u="none" strike="noStrike" cap="none">
                <a:solidFill>
                  <a:srgbClr val="615F5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55600" algn="l" rtl="0">
              <a:lnSpc>
                <a:spcPct val="147000"/>
              </a:lnSpc>
              <a:spcBef>
                <a:spcPts val="500"/>
              </a:spcBef>
              <a:spcAft>
                <a:spcPts val="0"/>
              </a:spcAft>
              <a:buClr>
                <a:srgbClr val="615F5E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615F5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63333"/>
              </a:lnSpc>
              <a:spcBef>
                <a:spcPts val="500"/>
              </a:spcBef>
              <a:spcAft>
                <a:spcPts val="0"/>
              </a:spcAft>
              <a:buClr>
                <a:srgbClr val="615F5E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615F5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5750" algn="l" rtl="0">
              <a:lnSpc>
                <a:spcPct val="163333"/>
              </a:lnSpc>
              <a:spcBef>
                <a:spcPts val="500"/>
              </a:spcBef>
              <a:spcAft>
                <a:spcPts val="0"/>
              </a:spcAft>
              <a:buClr>
                <a:srgbClr val="615F5E"/>
              </a:buClr>
              <a:buSzPts val="900"/>
              <a:buFont typeface="Noto Sans Symbols"/>
              <a:buChar char="▪"/>
              <a:defRPr sz="1800" b="0" i="0" u="none" strike="noStrike" cap="none">
                <a:solidFill>
                  <a:srgbClr val="615F5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pic>
        <p:nvPicPr>
          <p:cNvPr id="118" name="Google Shape;11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972" y="417100"/>
            <a:ext cx="912571" cy="487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329856" y="81023"/>
            <a:ext cx="1723833" cy="1120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" y="8172400"/>
            <a:ext cx="5870864" cy="970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48" y="8172400"/>
            <a:ext cx="16249042" cy="9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885466" y="7628650"/>
            <a:ext cx="2363118" cy="151534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3"/>
          <p:cNvSpPr txBox="1"/>
          <p:nvPr/>
        </p:nvSpPr>
        <p:spPr>
          <a:xfrm>
            <a:off x="15253617" y="8577615"/>
            <a:ext cx="8145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8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‹nº›</a:t>
            </a:fld>
            <a:endParaRPr sz="1800" b="1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4" name="Google Shape;124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84088" y="9082302"/>
            <a:ext cx="16417827" cy="98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_Estático_1 (título 1 linha)">
  <p:cSld name="Conteúdo_Estático_1 (título 1 linha)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0327" y="-162046"/>
            <a:ext cx="3016389" cy="148156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4"/>
          <p:cNvSpPr/>
          <p:nvPr/>
        </p:nvSpPr>
        <p:spPr>
          <a:xfrm>
            <a:off x="2307856" y="600345"/>
            <a:ext cx="128400" cy="128400"/>
          </a:xfrm>
          <a:prstGeom prst="ellipse">
            <a:avLst/>
          </a:prstGeom>
          <a:solidFill>
            <a:srgbClr val="4D4D4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99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28" name="Google Shape;128;p14"/>
          <p:cNvCxnSpPr/>
          <p:nvPr/>
        </p:nvCxnSpPr>
        <p:spPr>
          <a:xfrm rot="10800000">
            <a:off x="1694569" y="664514"/>
            <a:ext cx="525600" cy="0"/>
          </a:xfrm>
          <a:prstGeom prst="straightConnector1">
            <a:avLst/>
          </a:prstGeom>
          <a:solidFill>
            <a:schemeClr val="lt1"/>
          </a:solidFill>
          <a:ln w="9525" cap="flat" cmpd="sng">
            <a:solidFill>
              <a:srgbClr val="4D4D4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9" name="Google Shape;129;p14"/>
          <p:cNvSpPr txBox="1">
            <a:spLocks noGrp="1"/>
          </p:cNvSpPr>
          <p:nvPr>
            <p:ph type="title"/>
          </p:nvPr>
        </p:nvSpPr>
        <p:spPr>
          <a:xfrm>
            <a:off x="2414731" y="404217"/>
            <a:ext cx="79200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0" rIns="54000" bIns="0" anchor="t" anchorCtr="0">
            <a:noAutofit/>
          </a:bodyPr>
          <a:lstStyle>
            <a:lvl1pPr marR="0" lvl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3200"/>
              <a:buFont typeface="Trebuchet MS"/>
              <a:buNone/>
              <a:defRPr sz="3200" b="0" i="0" u="none" strike="noStrike" cap="none">
                <a:solidFill>
                  <a:srgbClr val="4D4D4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0" name="Google Shape;130;p14"/>
          <p:cNvSpPr/>
          <p:nvPr/>
        </p:nvSpPr>
        <p:spPr>
          <a:xfrm>
            <a:off x="14339548" y="1205839"/>
            <a:ext cx="128400" cy="128400"/>
          </a:xfrm>
          <a:prstGeom prst="ellipse">
            <a:avLst/>
          </a:prstGeom>
          <a:solidFill>
            <a:srgbClr val="4D4D4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99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31" name="Google Shape;131;p14"/>
          <p:cNvCxnSpPr/>
          <p:nvPr/>
        </p:nvCxnSpPr>
        <p:spPr>
          <a:xfrm rot="10800000">
            <a:off x="14644650" y="1270008"/>
            <a:ext cx="1605000" cy="0"/>
          </a:xfrm>
          <a:prstGeom prst="straightConnector1">
            <a:avLst/>
          </a:prstGeom>
          <a:noFill/>
          <a:ln w="9525" cap="flat" cmpd="sng">
            <a:solidFill>
              <a:srgbClr val="4D4D4C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2" name="Google Shape;13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972" y="417100"/>
            <a:ext cx="912571" cy="487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329856" y="81023"/>
            <a:ext cx="1723833" cy="1120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" y="8172400"/>
            <a:ext cx="5870864" cy="970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48" y="8172400"/>
            <a:ext cx="16249042" cy="9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885466" y="7628650"/>
            <a:ext cx="2363118" cy="15153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4"/>
          <p:cNvSpPr txBox="1"/>
          <p:nvPr/>
        </p:nvSpPr>
        <p:spPr>
          <a:xfrm>
            <a:off x="15253617" y="8577615"/>
            <a:ext cx="8145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8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‹nº›</a:t>
            </a:fld>
            <a:endParaRPr sz="1800" b="1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38" name="Google Shape;138;p1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84088" y="9082302"/>
            <a:ext cx="16417827" cy="9821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4"/>
          <p:cNvSpPr txBox="1">
            <a:spLocks noGrp="1"/>
          </p:cNvSpPr>
          <p:nvPr>
            <p:ph type="body" idx="1"/>
          </p:nvPr>
        </p:nvSpPr>
        <p:spPr>
          <a:xfrm>
            <a:off x="2414731" y="1547664"/>
            <a:ext cx="12229800" cy="60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158571"/>
              </a:lnSpc>
              <a:spcBef>
                <a:spcPts val="1000"/>
              </a:spcBef>
              <a:spcAft>
                <a:spcPts val="0"/>
              </a:spcAft>
              <a:buClr>
                <a:srgbClr val="615F5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615F5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50519" algn="l" rtl="0">
              <a:lnSpc>
                <a:spcPct val="122500"/>
              </a:lnSpc>
              <a:spcBef>
                <a:spcPts val="500"/>
              </a:spcBef>
              <a:spcAft>
                <a:spcPts val="0"/>
              </a:spcAft>
              <a:buClr>
                <a:srgbClr val="615F5E"/>
              </a:buClr>
              <a:buSzPts val="1920"/>
              <a:buFont typeface="Courier New"/>
              <a:buChar char="o"/>
              <a:defRPr sz="2400" b="0" i="0" u="none" strike="noStrike" cap="none">
                <a:solidFill>
                  <a:srgbClr val="615F5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55600" algn="l" rtl="0">
              <a:lnSpc>
                <a:spcPct val="147000"/>
              </a:lnSpc>
              <a:spcBef>
                <a:spcPts val="500"/>
              </a:spcBef>
              <a:spcAft>
                <a:spcPts val="0"/>
              </a:spcAft>
              <a:buClr>
                <a:srgbClr val="615F5E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615F5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63333"/>
              </a:lnSpc>
              <a:spcBef>
                <a:spcPts val="500"/>
              </a:spcBef>
              <a:spcAft>
                <a:spcPts val="0"/>
              </a:spcAft>
              <a:buClr>
                <a:srgbClr val="615F5E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615F5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5750" algn="l" rtl="0">
              <a:lnSpc>
                <a:spcPct val="163333"/>
              </a:lnSpc>
              <a:spcBef>
                <a:spcPts val="500"/>
              </a:spcBef>
              <a:spcAft>
                <a:spcPts val="0"/>
              </a:spcAft>
              <a:buClr>
                <a:srgbClr val="615F5E"/>
              </a:buClr>
              <a:buSzPts val="900"/>
              <a:buFont typeface="Noto Sans Symbols"/>
              <a:buChar char="▪"/>
              <a:defRPr sz="1800" b="0" i="0" u="none" strike="noStrike" cap="none">
                <a:solidFill>
                  <a:srgbClr val="615F5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21" Type="http://schemas.openxmlformats.org/officeDocument/2006/relationships/slideLayout" Target="../slideLayouts/slideLayout26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</p:sldLayoutIdLst>
  <mc:AlternateContent xmlns:mc="http://schemas.openxmlformats.org/markup-compatibility/2006" xmlns:p14="http://schemas.microsoft.com/office/powerpoint/2010/main">
    <mc:Choice Requires="p14">
      <p:transition spd="med" p14:dur="55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</p:sldLayoutIdLst>
  <mc:AlternateContent xmlns:mc="http://schemas.openxmlformats.org/markup-compatibility/2006" xmlns:p14="http://schemas.microsoft.com/office/powerpoint/2010/main">
    <mc:Choice Requires="p14">
      <p:transition spd="med" p14:dur="55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3" r:id="rId16"/>
    <p:sldLayoutId id="2147483674" r:id="rId17"/>
    <p:sldLayoutId id="2147483675" r:id="rId18"/>
    <p:sldLayoutId id="2147483678" r:id="rId19"/>
    <p:sldLayoutId id="2147483679" r:id="rId20"/>
    <p:sldLayoutId id="2147483681" r:id="rId21"/>
    <p:sldLayoutId id="2147483682" r:id="rId22"/>
    <p:sldLayoutId id="2147483683" r:id="rId23"/>
  </p:sldLayoutIdLst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7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8.png"/><Relationship Id="rId5" Type="http://schemas.openxmlformats.org/officeDocument/2006/relationships/image" Target="../media/image77.tiff"/><Relationship Id="rId10" Type="http://schemas.openxmlformats.org/officeDocument/2006/relationships/image" Target="../media/image80.tiff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81.jpg"/><Relationship Id="rId21" Type="http://schemas.openxmlformats.org/officeDocument/2006/relationships/image" Target="../media/image96.png"/><Relationship Id="rId7" Type="http://schemas.openxmlformats.org/officeDocument/2006/relationships/image" Target="../media/image83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2.png"/><Relationship Id="rId11" Type="http://schemas.openxmlformats.org/officeDocument/2006/relationships/image" Target="../media/image86.png"/><Relationship Id="rId5" Type="http://schemas.openxmlformats.org/officeDocument/2006/relationships/image" Target="../media/image5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19" Type="http://schemas.openxmlformats.org/officeDocument/2006/relationships/image" Target="../media/image94.png"/><Relationship Id="rId4" Type="http://schemas.openxmlformats.org/officeDocument/2006/relationships/image" Target="../media/image48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06.png"/><Relationship Id="rId3" Type="http://schemas.microsoft.com/office/2007/relationships/hdphoto" Target="../media/hdphoto2.wdp"/><Relationship Id="rId7" Type="http://schemas.openxmlformats.org/officeDocument/2006/relationships/image" Target="../media/image101.png"/><Relationship Id="rId12" Type="http://schemas.openxmlformats.org/officeDocument/2006/relationships/image" Target="../media/image105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0.png"/><Relationship Id="rId11" Type="http://schemas.openxmlformats.org/officeDocument/2006/relationships/image" Target="../media/image104.png"/><Relationship Id="rId5" Type="http://schemas.microsoft.com/office/2007/relationships/hdphoto" Target="../media/hdphoto3.wdp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4" Type="http://schemas.openxmlformats.org/officeDocument/2006/relationships/image" Target="../media/image99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9" Type="http://schemas.openxmlformats.org/officeDocument/2006/relationships/slide" Target="slide48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18" Type="http://schemas.openxmlformats.org/officeDocument/2006/relationships/image" Target="../media/image128.png"/><Relationship Id="rId3" Type="http://schemas.openxmlformats.org/officeDocument/2006/relationships/image" Target="../media/image117.png"/><Relationship Id="rId7" Type="http://schemas.openxmlformats.org/officeDocument/2006/relationships/image" Target="../media/image41.png"/><Relationship Id="rId12" Type="http://schemas.openxmlformats.org/officeDocument/2006/relationships/image" Target="../media/image122.png"/><Relationship Id="rId17" Type="http://schemas.openxmlformats.org/officeDocument/2006/relationships/image" Target="../media/image127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26.png"/><Relationship Id="rId20" Type="http://schemas.openxmlformats.org/officeDocument/2006/relationships/hyperlink" Target="https://tdn.totvs.com/pages/releaseview.action?pageId=75270483" TargetMode="Externa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0.png"/><Relationship Id="rId11" Type="http://schemas.openxmlformats.org/officeDocument/2006/relationships/image" Target="../media/image121.png"/><Relationship Id="rId5" Type="http://schemas.openxmlformats.org/officeDocument/2006/relationships/image" Target="../media/image116.png"/><Relationship Id="rId15" Type="http://schemas.openxmlformats.org/officeDocument/2006/relationships/image" Target="../media/image125.png"/><Relationship Id="rId10" Type="http://schemas.openxmlformats.org/officeDocument/2006/relationships/image" Target="../media/image120.png"/><Relationship Id="rId19" Type="http://schemas.openxmlformats.org/officeDocument/2006/relationships/hyperlink" Target="https://style.fluig.com/css.html" TargetMode="External"/><Relationship Id="rId4" Type="http://schemas.openxmlformats.org/officeDocument/2006/relationships/image" Target="../media/image48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update.fluig.com/snippet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29.png"/><Relationship Id="rId4" Type="http://schemas.openxmlformats.org/officeDocument/2006/relationships/hyperlink" Target="https://tdn.totvs.com/display/public/fluig/Aceleradores+de+desenvolvimento+Fluig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8.png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tdn.totvs.com/pages/releaseview.action?pageId=212899013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hyperlink" Target="https://tdn.totvs.com/pages/releaseview.action?pageId=412888219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tdn.totvs.com/pages/releaseview.action?pageId=270924158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tdn.totvs.com/pages/releaseview.action?pageId=270919174" TargetMode="External"/><Relationship Id="rId4" Type="http://schemas.openxmlformats.org/officeDocument/2006/relationships/hyperlink" Target="https://tdn.totvs.com/display/public/fluig/Eventos+de+Processos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style.fluig.com/components.html#icons" TargetMode="External"/><Relationship Id="rId4" Type="http://schemas.openxmlformats.org/officeDocument/2006/relationships/image" Target="../media/image16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tdn.totvs.com/display/public/fluig/Layouts" TargetMode="Externa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tdn.totvs.com/display/public/fluig/Widgets" TargetMode="External"/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user/fluigplatform" TargetMode="External"/><Relationship Id="rId3" Type="http://schemas.openxmlformats.org/officeDocument/2006/relationships/hyperlink" Target="suporte.fluig.com" TargetMode="External"/><Relationship Id="rId7" Type="http://schemas.openxmlformats.org/officeDocument/2006/relationships/hyperlink" Target="http://pt.slideshare.net/fluig" TargetMode="External"/><Relationship Id="rId2" Type="http://schemas.openxmlformats.org/officeDocument/2006/relationships/hyperlink" Target="http://dev.fluig.com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academy.fluig.com/" TargetMode="External"/><Relationship Id="rId11" Type="http://schemas.openxmlformats.org/officeDocument/2006/relationships/hyperlink" Target="http://academy.fluig.com/bpm_intermediate_conteudo" TargetMode="External"/><Relationship Id="rId5" Type="http://schemas.openxmlformats.org/officeDocument/2006/relationships/hyperlink" Target="http://www.fluig.com/" TargetMode="External"/><Relationship Id="rId10" Type="http://schemas.openxmlformats.org/officeDocument/2006/relationships/hyperlink" Target="http://www.academy.fluig.com/bpm_essentials_conteudo#cap_um" TargetMode="External"/><Relationship Id="rId4" Type="http://schemas.openxmlformats.org/officeDocument/2006/relationships/hyperlink" Target="https://www.fluig.com/blog/" TargetMode="External"/><Relationship Id="rId9" Type="http://schemas.openxmlformats.org/officeDocument/2006/relationships/hyperlink" Target="https://pt.scribd.com/user/236100035/Flui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0.png"/><Relationship Id="rId10" Type="http://schemas.openxmlformats.org/officeDocument/2006/relationships/image" Target="../media/image62.png"/><Relationship Id="rId4" Type="http://schemas.openxmlformats.org/officeDocument/2006/relationships/image" Target="../media/image48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>
            <a:spLocks noGrp="1"/>
          </p:cNvSpPr>
          <p:nvPr>
            <p:ph type="title"/>
          </p:nvPr>
        </p:nvSpPr>
        <p:spPr>
          <a:xfrm>
            <a:off x="852017" y="4499992"/>
            <a:ext cx="5976664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0" rIns="540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4000"/>
              <a:buFont typeface="Trebuchet MS"/>
              <a:buNone/>
            </a:pPr>
            <a:r>
              <a:rPr lang="pt-BR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fluig</a:t>
            </a:r>
            <a:r>
              <a:rPr lang="pt-BR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pt-BR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2020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4000"/>
              <a:buFont typeface="Trebuchet MS"/>
              <a:buNone/>
            </a:pPr>
            <a:r>
              <a:rPr lang="pt-BR" dirty="0" smtClean="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Treinamento Expert</a:t>
            </a:r>
            <a:endParaRPr dirty="0">
              <a:solidFill>
                <a:schemeClr val="dk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34" name="Google Shape;234;p26"/>
          <p:cNvSpPr txBox="1">
            <a:spLocks noGrp="1"/>
          </p:cNvSpPr>
          <p:nvPr>
            <p:ph type="body" idx="2"/>
          </p:nvPr>
        </p:nvSpPr>
        <p:spPr>
          <a:xfrm>
            <a:off x="844473" y="8396447"/>
            <a:ext cx="2705400" cy="2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0" rIns="54000" bIns="0" anchor="t" anchorCtr="0">
            <a:noAutofit/>
          </a:bodyPr>
          <a:lstStyle/>
          <a:p>
            <a:pPr marL="0" lvl="0" indent="0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rPr lang="pt-BR" sz="1800">
                <a:latin typeface="Open Sans"/>
                <a:ea typeface="Open Sans"/>
                <a:cs typeface="Open Sans"/>
                <a:sym typeface="Open Sans"/>
              </a:rPr>
              <a:t>Business Team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" name="Google Shape;235;p26"/>
          <p:cNvSpPr/>
          <p:nvPr/>
        </p:nvSpPr>
        <p:spPr>
          <a:xfrm>
            <a:off x="3550025" y="7573788"/>
            <a:ext cx="1570200" cy="1570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3">
            <a:extLst>
              <a:ext uri="{FF2B5EF4-FFF2-40B4-BE49-F238E27FC236}">
                <a16:creationId xmlns:a16="http://schemas.microsoft.com/office/drawing/2014/main" xmlns="" id="{05BCBD79-9C4F-AC49-955C-FD3567557E79}"/>
              </a:ext>
            </a:extLst>
          </p:cNvPr>
          <p:cNvSpPr txBox="1">
            <a:spLocks/>
          </p:cNvSpPr>
          <p:nvPr/>
        </p:nvSpPr>
        <p:spPr>
          <a:xfrm>
            <a:off x="2119209" y="5837212"/>
            <a:ext cx="3479930" cy="14373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dirty="0">
                <a:solidFill>
                  <a:schemeClr val="accent2"/>
                </a:solidFill>
                <a:latin typeface="Trebuchet MS" panose="020B0703020202090204" pitchFamily="34" charset="0"/>
              </a:rPr>
              <a:t>CODE</a:t>
            </a:r>
          </a:p>
          <a:p>
            <a:pPr marL="0" indent="0" algn="ctr">
              <a:buNone/>
            </a:pPr>
            <a:r>
              <a:rPr lang="pt-BR" dirty="0">
                <a:latin typeface="Trebuchet MS" panose="020B0703020202090204" pitchFamily="34" charset="0"/>
              </a:rPr>
              <a:t>SDK</a:t>
            </a:r>
          </a:p>
          <a:p>
            <a:pPr marL="0" indent="0" algn="ctr">
              <a:buNone/>
            </a:pPr>
            <a:r>
              <a:rPr lang="pt-BR" dirty="0" err="1">
                <a:latin typeface="Trebuchet MS" panose="020B0703020202090204" pitchFamily="34" charset="0"/>
              </a:rPr>
              <a:t>Style-Guide</a:t>
            </a:r>
            <a:endParaRPr lang="pt-BR" dirty="0">
              <a:latin typeface="Trebuchet MS" panose="020B0703020202090204" pitchFamily="34" charset="0"/>
            </a:endParaRPr>
          </a:p>
          <a:p>
            <a:pPr marL="0" indent="0" algn="ctr">
              <a:buNone/>
            </a:pPr>
            <a:r>
              <a:rPr lang="pt-BR" dirty="0">
                <a:latin typeface="Trebuchet MS" panose="020B0703020202090204" pitchFamily="34" charset="0"/>
              </a:rPr>
              <a:t>Linguagem de programação</a:t>
            </a:r>
          </a:p>
          <a:p>
            <a:endParaRPr lang="pt-BR" dirty="0">
              <a:latin typeface="Trebuchet MS" panose="020B0703020202090204" pitchFamily="34" charset="0"/>
            </a:endParaRPr>
          </a:p>
        </p:txBody>
      </p:sp>
      <p:sp>
        <p:nvSpPr>
          <p:cNvPr id="3" name="Text Placeholder 35">
            <a:extLst>
              <a:ext uri="{FF2B5EF4-FFF2-40B4-BE49-F238E27FC236}">
                <a16:creationId xmlns:a16="http://schemas.microsoft.com/office/drawing/2014/main" xmlns="" id="{F7DC17C5-128F-9A4B-B664-4AEE59C207BD}"/>
              </a:ext>
            </a:extLst>
          </p:cNvPr>
          <p:cNvSpPr txBox="1">
            <a:spLocks/>
          </p:cNvSpPr>
          <p:nvPr/>
        </p:nvSpPr>
        <p:spPr>
          <a:xfrm>
            <a:off x="6378599" y="5837212"/>
            <a:ext cx="3479930" cy="14373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dirty="0">
                <a:solidFill>
                  <a:schemeClr val="accent2"/>
                </a:solidFill>
                <a:latin typeface="Trebuchet MS" panose="020B0703020202090204" pitchFamily="34" charset="0"/>
              </a:rPr>
              <a:t>LOW-CODE</a:t>
            </a:r>
          </a:p>
          <a:p>
            <a:pPr marL="0" indent="0" algn="ctr">
              <a:buNone/>
            </a:pPr>
            <a:r>
              <a:rPr lang="pt-BR" dirty="0">
                <a:latin typeface="Trebuchet MS" panose="020B0703020202090204" pitchFamily="34" charset="0"/>
              </a:rPr>
              <a:t>Assistentes</a:t>
            </a:r>
          </a:p>
          <a:p>
            <a:pPr marL="0" indent="0" algn="ctr">
              <a:buNone/>
            </a:pPr>
            <a:r>
              <a:rPr lang="pt-BR" dirty="0" err="1">
                <a:latin typeface="Trebuchet MS" panose="020B0703020202090204" pitchFamily="34" charset="0"/>
              </a:rPr>
              <a:t>Multi-device</a:t>
            </a:r>
            <a:endParaRPr lang="pt-BR" dirty="0">
              <a:latin typeface="Trebuchet MS" panose="020B0703020202090204" pitchFamily="34" charset="0"/>
            </a:endParaRPr>
          </a:p>
          <a:p>
            <a:pPr marL="0" indent="0" algn="ctr">
              <a:buNone/>
            </a:pPr>
            <a:r>
              <a:rPr lang="pt-BR" dirty="0" err="1">
                <a:latin typeface="Trebuchet MS" panose="020B0703020202090204" pitchFamily="34" charset="0"/>
              </a:rPr>
              <a:t>Deploy</a:t>
            </a:r>
            <a:r>
              <a:rPr lang="pt-BR" dirty="0">
                <a:latin typeface="Trebuchet MS" panose="020B0703020202090204" pitchFamily="34" charset="0"/>
              </a:rPr>
              <a:t> simples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7445C589-DDFF-A64C-A7C6-9E68CEFAB7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156273" y="4355976"/>
            <a:ext cx="1405802" cy="140580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6" name="Picture Placeholder 6" descr="A close up of a logo&#10;&#10;Description automatically generated">
            <a:extLst>
              <a:ext uri="{FF2B5EF4-FFF2-40B4-BE49-F238E27FC236}">
                <a16:creationId xmlns:a16="http://schemas.microsoft.com/office/drawing/2014/main" xmlns="" id="{E597A30A-64EF-8940-8B13-D9789B92BF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415302" y="4356013"/>
            <a:ext cx="1406525" cy="1406525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8" name="Shape">
            <a:extLst>
              <a:ext uri="{FF2B5EF4-FFF2-40B4-BE49-F238E27FC236}">
                <a16:creationId xmlns:a16="http://schemas.microsoft.com/office/drawing/2014/main" xmlns="" id="{98C12199-B281-CC47-96F3-E66A671B285E}"/>
              </a:ext>
            </a:extLst>
          </p:cNvPr>
          <p:cNvSpPr/>
          <p:nvPr/>
        </p:nvSpPr>
        <p:spPr>
          <a:xfrm>
            <a:off x="3405559" y="4608877"/>
            <a:ext cx="907229" cy="90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60" y="18308"/>
                </a:moveTo>
                <a:cubicBezTo>
                  <a:pt x="2472" y="18397"/>
                  <a:pt x="2418" y="18520"/>
                  <a:pt x="2418" y="18655"/>
                </a:cubicBezTo>
                <a:cubicBezTo>
                  <a:pt x="2418" y="18926"/>
                  <a:pt x="2635" y="19146"/>
                  <a:pt x="2902" y="19146"/>
                </a:cubicBezTo>
                <a:cubicBezTo>
                  <a:pt x="3169" y="19146"/>
                  <a:pt x="3385" y="18926"/>
                  <a:pt x="3385" y="18655"/>
                </a:cubicBezTo>
                <a:cubicBezTo>
                  <a:pt x="3385" y="18384"/>
                  <a:pt x="3169" y="18164"/>
                  <a:pt x="2902" y="18164"/>
                </a:cubicBezTo>
                <a:cubicBezTo>
                  <a:pt x="2768" y="18164"/>
                  <a:pt x="2647" y="18219"/>
                  <a:pt x="2560" y="18308"/>
                </a:cubicBezTo>
                <a:moveTo>
                  <a:pt x="20499" y="4279"/>
                </a:moveTo>
                <a:lnTo>
                  <a:pt x="20091" y="4692"/>
                </a:lnTo>
                <a:lnTo>
                  <a:pt x="20088" y="4688"/>
                </a:lnTo>
                <a:lnTo>
                  <a:pt x="17670" y="7143"/>
                </a:lnTo>
                <a:lnTo>
                  <a:pt x="17664" y="7137"/>
                </a:lnTo>
                <a:cubicBezTo>
                  <a:pt x="17227" y="7580"/>
                  <a:pt x="16624" y="7853"/>
                  <a:pt x="15958" y="7853"/>
                </a:cubicBezTo>
                <a:cubicBezTo>
                  <a:pt x="14624" y="7853"/>
                  <a:pt x="13543" y="6755"/>
                  <a:pt x="13543" y="5401"/>
                </a:cubicBezTo>
                <a:cubicBezTo>
                  <a:pt x="13543" y="4725"/>
                  <a:pt x="13813" y="4113"/>
                  <a:pt x="14248" y="3670"/>
                </a:cubicBezTo>
                <a:lnTo>
                  <a:pt x="13563" y="2975"/>
                </a:lnTo>
                <a:cubicBezTo>
                  <a:pt x="12951" y="3596"/>
                  <a:pt x="12571" y="4452"/>
                  <a:pt x="12571" y="5401"/>
                </a:cubicBezTo>
                <a:cubicBezTo>
                  <a:pt x="12571" y="7300"/>
                  <a:pt x="14087" y="8840"/>
                  <a:pt x="15958" y="8840"/>
                </a:cubicBezTo>
                <a:cubicBezTo>
                  <a:pt x="16893" y="8840"/>
                  <a:pt x="17737" y="8454"/>
                  <a:pt x="18348" y="7832"/>
                </a:cubicBezTo>
                <a:lnTo>
                  <a:pt x="18353" y="7837"/>
                </a:lnTo>
                <a:lnTo>
                  <a:pt x="20152" y="6011"/>
                </a:lnTo>
                <a:cubicBezTo>
                  <a:pt x="20516" y="7368"/>
                  <a:pt x="20343" y="8670"/>
                  <a:pt x="19540" y="9505"/>
                </a:cubicBezTo>
                <a:lnTo>
                  <a:pt x="16947" y="12198"/>
                </a:lnTo>
                <a:cubicBezTo>
                  <a:pt x="16605" y="12553"/>
                  <a:pt x="16104" y="12766"/>
                  <a:pt x="15610" y="12766"/>
                </a:cubicBezTo>
                <a:cubicBezTo>
                  <a:pt x="15590" y="12765"/>
                  <a:pt x="13953" y="12652"/>
                  <a:pt x="12318" y="11611"/>
                </a:cubicBezTo>
                <a:lnTo>
                  <a:pt x="12314" y="11620"/>
                </a:lnTo>
                <a:cubicBezTo>
                  <a:pt x="12239" y="11572"/>
                  <a:pt x="12155" y="11537"/>
                  <a:pt x="12060" y="11537"/>
                </a:cubicBezTo>
                <a:cubicBezTo>
                  <a:pt x="11897" y="11537"/>
                  <a:pt x="11759" y="11625"/>
                  <a:pt x="11671" y="11753"/>
                </a:cubicBezTo>
                <a:lnTo>
                  <a:pt x="11654" y="11742"/>
                </a:lnTo>
                <a:lnTo>
                  <a:pt x="4270" y="20043"/>
                </a:lnTo>
                <a:cubicBezTo>
                  <a:pt x="3919" y="20399"/>
                  <a:pt x="3436" y="20618"/>
                  <a:pt x="2902" y="20618"/>
                </a:cubicBezTo>
                <a:cubicBezTo>
                  <a:pt x="1833" y="20618"/>
                  <a:pt x="967" y="19740"/>
                  <a:pt x="967" y="18655"/>
                </a:cubicBezTo>
                <a:cubicBezTo>
                  <a:pt x="967" y="18113"/>
                  <a:pt x="1184" y="17622"/>
                  <a:pt x="1534" y="17267"/>
                </a:cubicBezTo>
                <a:lnTo>
                  <a:pt x="9684" y="9801"/>
                </a:lnTo>
                <a:lnTo>
                  <a:pt x="9671" y="9786"/>
                </a:lnTo>
                <a:cubicBezTo>
                  <a:pt x="9796" y="9698"/>
                  <a:pt x="9884" y="9557"/>
                  <a:pt x="9884" y="9389"/>
                </a:cubicBezTo>
                <a:cubicBezTo>
                  <a:pt x="9884" y="9283"/>
                  <a:pt x="9844" y="9190"/>
                  <a:pt x="9787" y="9110"/>
                </a:cubicBezTo>
                <a:lnTo>
                  <a:pt x="9790" y="9107"/>
                </a:lnTo>
                <a:cubicBezTo>
                  <a:pt x="8390" y="7219"/>
                  <a:pt x="8340" y="5816"/>
                  <a:pt x="9546" y="4488"/>
                </a:cubicBezTo>
                <a:lnTo>
                  <a:pt x="12130" y="1805"/>
                </a:lnTo>
                <a:cubicBezTo>
                  <a:pt x="12785" y="1125"/>
                  <a:pt x="13641" y="982"/>
                  <a:pt x="14244" y="982"/>
                </a:cubicBezTo>
                <a:lnTo>
                  <a:pt x="14246" y="982"/>
                </a:lnTo>
                <a:cubicBezTo>
                  <a:pt x="14611" y="982"/>
                  <a:pt x="14988" y="1037"/>
                  <a:pt x="15366" y="1136"/>
                </a:cubicBezTo>
                <a:lnTo>
                  <a:pt x="13559" y="2970"/>
                </a:lnTo>
                <a:lnTo>
                  <a:pt x="14243" y="3664"/>
                </a:lnTo>
                <a:lnTo>
                  <a:pt x="16661" y="1210"/>
                </a:lnTo>
                <a:lnTo>
                  <a:pt x="16657" y="1206"/>
                </a:lnTo>
                <a:lnTo>
                  <a:pt x="17082" y="775"/>
                </a:lnTo>
                <a:cubicBezTo>
                  <a:pt x="16139" y="269"/>
                  <a:pt x="15160" y="0"/>
                  <a:pt x="14246" y="0"/>
                </a:cubicBezTo>
                <a:lnTo>
                  <a:pt x="14244" y="0"/>
                </a:lnTo>
                <a:cubicBezTo>
                  <a:pt x="13167" y="0"/>
                  <a:pt x="12182" y="361"/>
                  <a:pt x="11460" y="1111"/>
                </a:cubicBezTo>
                <a:lnTo>
                  <a:pt x="8867" y="3804"/>
                </a:lnTo>
                <a:cubicBezTo>
                  <a:pt x="7163" y="5672"/>
                  <a:pt x="7613" y="7584"/>
                  <a:pt x="8769" y="9315"/>
                </a:cubicBezTo>
                <a:lnTo>
                  <a:pt x="850" y="16572"/>
                </a:lnTo>
                <a:cubicBezTo>
                  <a:pt x="325" y="17106"/>
                  <a:pt x="0" y="17842"/>
                  <a:pt x="0" y="18655"/>
                </a:cubicBezTo>
                <a:cubicBezTo>
                  <a:pt x="0" y="20282"/>
                  <a:pt x="1299" y="21600"/>
                  <a:pt x="2902" y="21600"/>
                </a:cubicBezTo>
                <a:cubicBezTo>
                  <a:pt x="3703" y="21600"/>
                  <a:pt x="4429" y="21271"/>
                  <a:pt x="4954" y="20738"/>
                </a:cubicBezTo>
                <a:lnTo>
                  <a:pt x="12160" y="12652"/>
                </a:lnTo>
                <a:cubicBezTo>
                  <a:pt x="13800" y="13590"/>
                  <a:pt x="15363" y="13747"/>
                  <a:pt x="15606" y="13747"/>
                </a:cubicBezTo>
                <a:cubicBezTo>
                  <a:pt x="16313" y="13747"/>
                  <a:pt x="17067" y="13463"/>
                  <a:pt x="17617" y="12892"/>
                </a:cubicBezTo>
                <a:lnTo>
                  <a:pt x="20209" y="10198"/>
                </a:lnTo>
                <a:cubicBezTo>
                  <a:pt x="21560" y="8795"/>
                  <a:pt x="21600" y="6433"/>
                  <a:pt x="20499" y="4279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>
              <a:latin typeface="Trebuchet MS" panose="020B070302020209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32E59E93-0E8A-8D4D-8C1A-8C9F7C0E6384}"/>
              </a:ext>
            </a:extLst>
          </p:cNvPr>
          <p:cNvGrpSpPr/>
          <p:nvPr/>
        </p:nvGrpSpPr>
        <p:grpSpPr>
          <a:xfrm>
            <a:off x="10637990" y="4355976"/>
            <a:ext cx="3479930" cy="2918600"/>
            <a:chOff x="10637990" y="4355976"/>
            <a:chExt cx="3479930" cy="2918600"/>
          </a:xfrm>
        </p:grpSpPr>
        <p:sp>
          <p:nvSpPr>
            <p:cNvPr id="4" name="Text Placeholder 36">
              <a:extLst>
                <a:ext uri="{FF2B5EF4-FFF2-40B4-BE49-F238E27FC236}">
                  <a16:creationId xmlns:a16="http://schemas.microsoft.com/office/drawing/2014/main" xmlns="" id="{D43A4E6E-C825-EB48-98F2-60EB3C63474F}"/>
                </a:ext>
              </a:extLst>
            </p:cNvPr>
            <p:cNvSpPr txBox="1">
              <a:spLocks/>
            </p:cNvSpPr>
            <p:nvPr/>
          </p:nvSpPr>
          <p:spPr>
            <a:xfrm>
              <a:off x="10637990" y="5837212"/>
              <a:ext cx="3479930" cy="143736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pt-BR" b="1" dirty="0">
                  <a:solidFill>
                    <a:schemeClr val="accent2"/>
                  </a:solidFill>
                  <a:latin typeface="Trebuchet MS" panose="020B0703020202090204" pitchFamily="34" charset="0"/>
                </a:rPr>
                <a:t>NO-CODE</a:t>
              </a:r>
            </a:p>
            <a:p>
              <a:pPr marL="0" indent="0" algn="ctr">
                <a:buNone/>
              </a:pPr>
              <a:r>
                <a:rPr lang="pt-BR" dirty="0" err="1">
                  <a:latin typeface="Trebuchet MS" panose="020B0703020202090204" pitchFamily="34" charset="0"/>
                </a:rPr>
                <a:t>Drag</a:t>
              </a:r>
              <a:r>
                <a:rPr lang="pt-BR" dirty="0">
                  <a:latin typeface="Trebuchet MS" panose="020B0703020202090204" pitchFamily="34" charset="0"/>
                </a:rPr>
                <a:t> &amp; </a:t>
              </a:r>
              <a:r>
                <a:rPr lang="pt-BR" dirty="0" err="1">
                  <a:latin typeface="Trebuchet MS" panose="020B0703020202090204" pitchFamily="34" charset="0"/>
                </a:rPr>
                <a:t>Drop</a:t>
              </a:r>
              <a:endParaRPr lang="pt-BR" dirty="0">
                <a:latin typeface="Trebuchet MS" panose="020B0703020202090204" pitchFamily="34" charset="0"/>
              </a:endParaRPr>
            </a:p>
            <a:p>
              <a:pPr marL="0" indent="0" algn="ctr">
                <a:buNone/>
              </a:pPr>
              <a:r>
                <a:rPr lang="pt-BR" dirty="0">
                  <a:latin typeface="Trebuchet MS" panose="020B0703020202090204" pitchFamily="34" charset="0"/>
                </a:rPr>
                <a:t>Modelos prontos</a:t>
              </a:r>
            </a:p>
            <a:p>
              <a:pPr marL="0" indent="0" algn="ctr">
                <a:buNone/>
              </a:pPr>
              <a:r>
                <a:rPr lang="pt-BR" dirty="0">
                  <a:latin typeface="Trebuchet MS" panose="020B0703020202090204" pitchFamily="34" charset="0"/>
                </a:rPr>
                <a:t>Bibliotecas de artefatos</a:t>
              </a:r>
            </a:p>
          </p:txBody>
        </p:sp>
        <p:pic>
          <p:nvPicPr>
            <p:cNvPr id="7" name="Picture Placeholder 10" descr="A close up of a logo&#10;&#10;Description automatically generated">
              <a:extLst>
                <a:ext uri="{FF2B5EF4-FFF2-40B4-BE49-F238E27FC236}">
                  <a16:creationId xmlns:a16="http://schemas.microsoft.com/office/drawing/2014/main" xmlns="" id="{86F35584-9189-D348-8921-50EFC709A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1675054" y="4355976"/>
              <a:ext cx="1405802" cy="140580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</p:pic>
        <p:sp>
          <p:nvSpPr>
            <p:cNvPr id="9" name="Shape">
              <a:extLst>
                <a:ext uri="{FF2B5EF4-FFF2-40B4-BE49-F238E27FC236}">
                  <a16:creationId xmlns:a16="http://schemas.microsoft.com/office/drawing/2014/main" xmlns="" id="{28AD4E24-3A08-3046-A3DB-FD042A576F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47047" y="4667030"/>
              <a:ext cx="900000" cy="81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82" y="15119"/>
                  </a:moveTo>
                  <a:cubicBezTo>
                    <a:pt x="7195" y="15119"/>
                    <a:pt x="7855" y="14394"/>
                    <a:pt x="7855" y="13500"/>
                  </a:cubicBezTo>
                  <a:cubicBezTo>
                    <a:pt x="7855" y="12605"/>
                    <a:pt x="7195" y="11880"/>
                    <a:pt x="6382" y="11880"/>
                  </a:cubicBezTo>
                  <a:cubicBezTo>
                    <a:pt x="5568" y="11880"/>
                    <a:pt x="4909" y="12605"/>
                    <a:pt x="4909" y="13500"/>
                  </a:cubicBezTo>
                  <a:cubicBezTo>
                    <a:pt x="4909" y="14394"/>
                    <a:pt x="5568" y="15119"/>
                    <a:pt x="6382" y="15119"/>
                  </a:cubicBezTo>
                  <a:moveTo>
                    <a:pt x="2455" y="3240"/>
                  </a:moveTo>
                  <a:cubicBezTo>
                    <a:pt x="2725" y="3240"/>
                    <a:pt x="2945" y="2999"/>
                    <a:pt x="2945" y="2700"/>
                  </a:cubicBezTo>
                  <a:cubicBezTo>
                    <a:pt x="2945" y="2402"/>
                    <a:pt x="2725" y="2160"/>
                    <a:pt x="2455" y="2160"/>
                  </a:cubicBezTo>
                  <a:cubicBezTo>
                    <a:pt x="2184" y="2160"/>
                    <a:pt x="1964" y="2402"/>
                    <a:pt x="1964" y="2700"/>
                  </a:cubicBezTo>
                  <a:cubicBezTo>
                    <a:pt x="1964" y="2999"/>
                    <a:pt x="2184" y="3240"/>
                    <a:pt x="2455" y="3240"/>
                  </a:cubicBezTo>
                  <a:moveTo>
                    <a:pt x="3927" y="8100"/>
                  </a:moveTo>
                  <a:cubicBezTo>
                    <a:pt x="3927" y="6609"/>
                    <a:pt x="5026" y="5400"/>
                    <a:pt x="6382" y="5400"/>
                  </a:cubicBezTo>
                  <a:cubicBezTo>
                    <a:pt x="7738" y="5400"/>
                    <a:pt x="8836" y="6609"/>
                    <a:pt x="8836" y="8100"/>
                  </a:cubicBezTo>
                  <a:lnTo>
                    <a:pt x="8836" y="13500"/>
                  </a:lnTo>
                  <a:cubicBezTo>
                    <a:pt x="8836" y="14991"/>
                    <a:pt x="7738" y="16199"/>
                    <a:pt x="6382" y="16199"/>
                  </a:cubicBezTo>
                  <a:cubicBezTo>
                    <a:pt x="5026" y="16199"/>
                    <a:pt x="3927" y="14991"/>
                    <a:pt x="3927" y="13500"/>
                  </a:cubicBezTo>
                  <a:cubicBezTo>
                    <a:pt x="3927" y="13500"/>
                    <a:pt x="3927" y="8100"/>
                    <a:pt x="3927" y="8100"/>
                  </a:cubicBezTo>
                  <a:close/>
                  <a:moveTo>
                    <a:pt x="2945" y="13500"/>
                  </a:moveTo>
                  <a:cubicBezTo>
                    <a:pt x="2945" y="15587"/>
                    <a:pt x="4484" y="17279"/>
                    <a:pt x="6382" y="17279"/>
                  </a:cubicBezTo>
                  <a:cubicBezTo>
                    <a:pt x="8280" y="17279"/>
                    <a:pt x="9818" y="15587"/>
                    <a:pt x="9818" y="13500"/>
                  </a:cubicBezTo>
                  <a:lnTo>
                    <a:pt x="9818" y="8100"/>
                  </a:lnTo>
                  <a:cubicBezTo>
                    <a:pt x="9818" y="6012"/>
                    <a:pt x="8280" y="4320"/>
                    <a:pt x="6382" y="4320"/>
                  </a:cubicBezTo>
                  <a:cubicBezTo>
                    <a:pt x="4484" y="4320"/>
                    <a:pt x="2945" y="6012"/>
                    <a:pt x="2945" y="8100"/>
                  </a:cubicBezTo>
                  <a:cubicBezTo>
                    <a:pt x="2945" y="8100"/>
                    <a:pt x="2945" y="13500"/>
                    <a:pt x="2945" y="13500"/>
                  </a:cubicBezTo>
                  <a:close/>
                  <a:moveTo>
                    <a:pt x="2455" y="19439"/>
                  </a:moveTo>
                  <a:cubicBezTo>
                    <a:pt x="2725" y="19439"/>
                    <a:pt x="2945" y="19198"/>
                    <a:pt x="2945" y="18899"/>
                  </a:cubicBezTo>
                  <a:cubicBezTo>
                    <a:pt x="2945" y="18601"/>
                    <a:pt x="2725" y="18359"/>
                    <a:pt x="2455" y="18359"/>
                  </a:cubicBezTo>
                  <a:cubicBezTo>
                    <a:pt x="2184" y="18359"/>
                    <a:pt x="1964" y="18601"/>
                    <a:pt x="1964" y="18899"/>
                  </a:cubicBezTo>
                  <a:cubicBezTo>
                    <a:pt x="1964" y="19198"/>
                    <a:pt x="2184" y="19439"/>
                    <a:pt x="2455" y="19439"/>
                  </a:cubicBezTo>
                  <a:moveTo>
                    <a:pt x="20618" y="20519"/>
                  </a:moveTo>
                  <a:lnTo>
                    <a:pt x="982" y="20519"/>
                  </a:lnTo>
                  <a:lnTo>
                    <a:pt x="982" y="1080"/>
                  </a:lnTo>
                  <a:lnTo>
                    <a:pt x="20618" y="1080"/>
                  </a:lnTo>
                  <a:cubicBezTo>
                    <a:pt x="20618" y="1080"/>
                    <a:pt x="20618" y="20519"/>
                    <a:pt x="20618" y="20519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84"/>
                    <a:pt x="0" y="1080"/>
                  </a:cubicBezTo>
                  <a:lnTo>
                    <a:pt x="0" y="20519"/>
                  </a:lnTo>
                  <a:cubicBezTo>
                    <a:pt x="0" y="21115"/>
                    <a:pt x="440" y="21600"/>
                    <a:pt x="982" y="21600"/>
                  </a:cubicBezTo>
                  <a:lnTo>
                    <a:pt x="20618" y="21600"/>
                  </a:lnTo>
                  <a:cubicBezTo>
                    <a:pt x="21160" y="21600"/>
                    <a:pt x="21600" y="21115"/>
                    <a:pt x="21600" y="20519"/>
                  </a:cubicBezTo>
                  <a:lnTo>
                    <a:pt x="21600" y="1080"/>
                  </a:lnTo>
                  <a:cubicBezTo>
                    <a:pt x="21600" y="484"/>
                    <a:pt x="21160" y="0"/>
                    <a:pt x="20618" y="0"/>
                  </a:cubicBezTo>
                  <a:moveTo>
                    <a:pt x="19145" y="3240"/>
                  </a:moveTo>
                  <a:cubicBezTo>
                    <a:pt x="19416" y="3240"/>
                    <a:pt x="19636" y="2999"/>
                    <a:pt x="19636" y="2700"/>
                  </a:cubicBezTo>
                  <a:cubicBezTo>
                    <a:pt x="19636" y="2402"/>
                    <a:pt x="19416" y="2160"/>
                    <a:pt x="19145" y="2160"/>
                  </a:cubicBezTo>
                  <a:cubicBezTo>
                    <a:pt x="18875" y="2160"/>
                    <a:pt x="18655" y="2402"/>
                    <a:pt x="18655" y="2700"/>
                  </a:cubicBezTo>
                  <a:cubicBezTo>
                    <a:pt x="18655" y="2999"/>
                    <a:pt x="18875" y="3240"/>
                    <a:pt x="19145" y="3240"/>
                  </a:cubicBezTo>
                  <a:moveTo>
                    <a:pt x="12764" y="8100"/>
                  </a:moveTo>
                  <a:cubicBezTo>
                    <a:pt x="12764" y="6609"/>
                    <a:pt x="13863" y="5400"/>
                    <a:pt x="15218" y="5400"/>
                  </a:cubicBezTo>
                  <a:cubicBezTo>
                    <a:pt x="16574" y="5400"/>
                    <a:pt x="17673" y="6609"/>
                    <a:pt x="17673" y="8100"/>
                  </a:cubicBezTo>
                  <a:lnTo>
                    <a:pt x="17673" y="13500"/>
                  </a:lnTo>
                  <a:cubicBezTo>
                    <a:pt x="17673" y="14991"/>
                    <a:pt x="16574" y="16199"/>
                    <a:pt x="15218" y="16199"/>
                  </a:cubicBezTo>
                  <a:cubicBezTo>
                    <a:pt x="13863" y="16199"/>
                    <a:pt x="12764" y="14991"/>
                    <a:pt x="12764" y="13500"/>
                  </a:cubicBezTo>
                  <a:cubicBezTo>
                    <a:pt x="12764" y="13500"/>
                    <a:pt x="12764" y="8100"/>
                    <a:pt x="12764" y="8100"/>
                  </a:cubicBezTo>
                  <a:close/>
                  <a:moveTo>
                    <a:pt x="15218" y="17279"/>
                  </a:moveTo>
                  <a:cubicBezTo>
                    <a:pt x="17116" y="17279"/>
                    <a:pt x="18655" y="15587"/>
                    <a:pt x="18655" y="13500"/>
                  </a:cubicBezTo>
                  <a:lnTo>
                    <a:pt x="18655" y="8100"/>
                  </a:lnTo>
                  <a:cubicBezTo>
                    <a:pt x="18655" y="6012"/>
                    <a:pt x="17116" y="4320"/>
                    <a:pt x="15218" y="4320"/>
                  </a:cubicBezTo>
                  <a:cubicBezTo>
                    <a:pt x="13320" y="4320"/>
                    <a:pt x="11782" y="6012"/>
                    <a:pt x="11782" y="8100"/>
                  </a:cubicBezTo>
                  <a:lnTo>
                    <a:pt x="11782" y="13500"/>
                  </a:lnTo>
                  <a:cubicBezTo>
                    <a:pt x="11782" y="15587"/>
                    <a:pt x="13320" y="17279"/>
                    <a:pt x="15218" y="17279"/>
                  </a:cubicBezTo>
                  <a:moveTo>
                    <a:pt x="15218" y="9720"/>
                  </a:moveTo>
                  <a:cubicBezTo>
                    <a:pt x="16032" y="9720"/>
                    <a:pt x="16691" y="8995"/>
                    <a:pt x="16691" y="8100"/>
                  </a:cubicBezTo>
                  <a:cubicBezTo>
                    <a:pt x="16691" y="7206"/>
                    <a:pt x="16032" y="6480"/>
                    <a:pt x="15218" y="6480"/>
                  </a:cubicBezTo>
                  <a:cubicBezTo>
                    <a:pt x="14405" y="6480"/>
                    <a:pt x="13745" y="7206"/>
                    <a:pt x="13745" y="8100"/>
                  </a:cubicBezTo>
                  <a:cubicBezTo>
                    <a:pt x="13745" y="8995"/>
                    <a:pt x="14405" y="9720"/>
                    <a:pt x="15218" y="9720"/>
                  </a:cubicBezTo>
                  <a:moveTo>
                    <a:pt x="19145" y="18359"/>
                  </a:moveTo>
                  <a:cubicBezTo>
                    <a:pt x="18875" y="18359"/>
                    <a:pt x="18655" y="18601"/>
                    <a:pt x="18655" y="18899"/>
                  </a:cubicBezTo>
                  <a:cubicBezTo>
                    <a:pt x="18655" y="19198"/>
                    <a:pt x="18875" y="19439"/>
                    <a:pt x="19145" y="19439"/>
                  </a:cubicBezTo>
                  <a:cubicBezTo>
                    <a:pt x="19416" y="19439"/>
                    <a:pt x="19636" y="19198"/>
                    <a:pt x="19636" y="18899"/>
                  </a:cubicBezTo>
                  <a:cubicBezTo>
                    <a:pt x="19636" y="18601"/>
                    <a:pt x="19416" y="18359"/>
                    <a:pt x="19145" y="18359"/>
                  </a:cubicBezTo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endParaRPr dirty="0">
                <a:latin typeface="Trebuchet MS" panose="020B0703020202090204" pitchFamily="34" charset="0"/>
              </a:endParaRPr>
            </a:p>
          </p:txBody>
        </p:sp>
      </p:grpSp>
      <p:sp>
        <p:nvSpPr>
          <p:cNvPr id="10" name="Shape">
            <a:extLst>
              <a:ext uri="{FF2B5EF4-FFF2-40B4-BE49-F238E27FC236}">
                <a16:creationId xmlns:a16="http://schemas.microsoft.com/office/drawing/2014/main" xmlns="" id="{D551B9D1-D185-B248-B05F-2719AA705F4E}"/>
              </a:ext>
            </a:extLst>
          </p:cNvPr>
          <p:cNvSpPr/>
          <p:nvPr/>
        </p:nvSpPr>
        <p:spPr>
          <a:xfrm>
            <a:off x="7709582" y="4667092"/>
            <a:ext cx="817962" cy="8179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>
              <a:latin typeface="Trebuchet MS" panose="020B070302020209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C594880-D358-2E4E-A738-6701315742E4}"/>
              </a:ext>
            </a:extLst>
          </p:cNvPr>
          <p:cNvSpPr/>
          <p:nvPr/>
        </p:nvSpPr>
        <p:spPr>
          <a:xfrm>
            <a:off x="1561216" y="1518119"/>
            <a:ext cx="12275807" cy="81073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1218895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charset="0"/>
                <a:ea typeface="Trebuchet MS" charset="0"/>
                <a:cs typeface="Trebuchet MS" charset="0"/>
              </a:rPr>
              <a:t>Tipos de desenvolvimento em plataforma</a:t>
            </a:r>
            <a:endParaRPr kumimoji="0" lang="pt-BR" sz="6000" b="1" i="0" u="none" strike="noStrike" kern="1200" cap="none" spc="0" normalizeH="0" baseline="0" noProof="0" dirty="0">
              <a:ln>
                <a:noFill/>
              </a:ln>
              <a:solidFill>
                <a:srgbClr val="D7DF21"/>
              </a:solidFill>
              <a:effectLst/>
              <a:uLnTx/>
              <a:uFillTx/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3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EE5E889F-2653-0B48-A7E9-A3218734B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7569815"/>
            <a:ext cx="16249651" cy="157418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xmlns="" id="{C724B57D-BB0E-1A48-B0B9-1A5DB59D5419}"/>
              </a:ext>
            </a:extLst>
          </p:cNvPr>
          <p:cNvSpPr txBox="1">
            <a:spLocks/>
          </p:cNvSpPr>
          <p:nvPr/>
        </p:nvSpPr>
        <p:spPr>
          <a:xfrm>
            <a:off x="2085121" y="723734"/>
            <a:ext cx="11593284" cy="9746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 smtClean="0">
                <a:solidFill>
                  <a:schemeClr val="accent1"/>
                </a:solidFill>
                <a:latin typeface="Trebuchet MS" panose="020B070302020209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INTEGRÁVEL</a:t>
            </a:r>
            <a:r>
              <a:rPr lang="pt-BR" sz="3200" dirty="0" smtClean="0">
                <a:latin typeface="Trebuchet MS" panose="020B070302020209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FACILITADOR DE SERVIÇOS</a:t>
            </a:r>
            <a:endParaRPr lang="pt-BR" sz="3200" dirty="0">
              <a:latin typeface="Trebuchet MS" panose="020B070302020209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xmlns="" id="{255BC50F-3372-7D4E-B902-B803C109C8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77553" y="285001"/>
            <a:ext cx="1154065" cy="54258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254AC264-3F10-6F47-8A92-160A638411C9}"/>
              </a:ext>
            </a:extLst>
          </p:cNvPr>
          <p:cNvGrpSpPr/>
          <p:nvPr/>
        </p:nvGrpSpPr>
        <p:grpSpPr>
          <a:xfrm>
            <a:off x="635993" y="429022"/>
            <a:ext cx="1334666" cy="1334666"/>
            <a:chOff x="3017778" y="5486153"/>
            <a:chExt cx="1547488" cy="1547488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xmlns="" id="{58B3D406-E830-764B-BEF6-669D87D73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7778" y="5486153"/>
              <a:ext cx="1547488" cy="154748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xmlns="" id="{E9609EB0-D844-D14B-B825-C720BD377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19094" y="5903954"/>
              <a:ext cx="544855" cy="711546"/>
            </a:xfrm>
            <a:prstGeom prst="rect">
              <a:avLst/>
            </a:prstGeom>
          </p:spPr>
        </p:pic>
      </p:grpSp>
      <p:pic>
        <p:nvPicPr>
          <p:cNvPr id="13" name="ezgif.com-video-cutter (1)">
            <a:hlinkClick r:id="" action="ppaction://media"/>
            <a:extLst>
              <a:ext uri="{FF2B5EF4-FFF2-40B4-BE49-F238E27FC236}">
                <a16:creationId xmlns:a16="http://schemas.microsoft.com/office/drawing/2014/main" xmlns="" id="{65A9C524-7EE2-7B4C-9D04-753B53F790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220000" y="1800000"/>
            <a:ext cx="10440000" cy="5872500"/>
          </a:xfrm>
          <a:prstGeom prst="rect">
            <a:avLst/>
          </a:prstGeom>
        </p:spPr>
      </p:pic>
      <p:grpSp>
        <p:nvGrpSpPr>
          <p:cNvPr id="16" name="Grupo 14">
            <a:extLst>
              <a:ext uri="{FF2B5EF4-FFF2-40B4-BE49-F238E27FC236}">
                <a16:creationId xmlns:a16="http://schemas.microsoft.com/office/drawing/2014/main" xmlns="" id="{578B99C8-2A14-DB4A-8DE9-505751CDC904}"/>
              </a:ext>
            </a:extLst>
          </p:cNvPr>
          <p:cNvGrpSpPr/>
          <p:nvPr/>
        </p:nvGrpSpPr>
        <p:grpSpPr>
          <a:xfrm>
            <a:off x="595396" y="2915816"/>
            <a:ext cx="4534889" cy="2677656"/>
            <a:chOff x="421200" y="2477664"/>
            <a:chExt cx="4534889" cy="2677656"/>
          </a:xfrm>
        </p:grpSpPr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xmlns="" id="{64AE62F3-AF40-4548-8432-85CB1CAF9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1200" y="2477664"/>
              <a:ext cx="940913" cy="1126381"/>
            </a:xfrm>
            <a:prstGeom prst="rect">
              <a:avLst/>
            </a:prstGeom>
          </p:spPr>
        </p:pic>
        <p:sp>
          <p:nvSpPr>
            <p:cNvPr id="18" name="Rectangle 6">
              <a:extLst>
                <a:ext uri="{FF2B5EF4-FFF2-40B4-BE49-F238E27FC236}">
                  <a16:creationId xmlns:a16="http://schemas.microsoft.com/office/drawing/2014/main" xmlns="" id="{E51C03AC-873C-F84B-A407-9C4ADBC9BC5C}"/>
                </a:ext>
              </a:extLst>
            </p:cNvPr>
            <p:cNvSpPr/>
            <p:nvPr/>
          </p:nvSpPr>
          <p:spPr>
            <a:xfrm>
              <a:off x="1500089" y="2477664"/>
              <a:ext cx="3456000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1218895" rtl="0" eaLnBrk="1" latinLnBrk="0" hangingPunct="1">
                <a:defRPr sz="23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48" algn="l" defTabSz="1218895" rtl="0" eaLnBrk="1" latinLnBrk="0" hangingPunct="1">
                <a:defRPr sz="23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895" algn="l" defTabSz="1218895" rtl="0" eaLnBrk="1" latinLnBrk="0" hangingPunct="1">
                <a:defRPr sz="23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3" algn="l" defTabSz="1218895" rtl="0" eaLnBrk="1" latinLnBrk="0" hangingPunct="1">
                <a:defRPr sz="23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0" algn="l" defTabSz="1218895" rtl="0" eaLnBrk="1" latinLnBrk="0" hangingPunct="1">
                <a:defRPr sz="23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38" algn="l" defTabSz="1218895" rtl="0" eaLnBrk="1" latinLnBrk="0" hangingPunct="1">
                <a:defRPr sz="23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86" algn="l" defTabSz="1218895" rtl="0" eaLnBrk="1" latinLnBrk="0" hangingPunct="1">
                <a:defRPr sz="23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3" algn="l" defTabSz="1218895" rtl="0" eaLnBrk="1" latinLnBrk="0" hangingPunct="1">
                <a:defRPr sz="23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1" algn="l" defTabSz="1218895" rtl="0" eaLnBrk="1" latinLnBrk="0" hangingPunct="1">
                <a:defRPr sz="23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600" b="1" dirty="0">
                  <a:solidFill>
                    <a:schemeClr val="accent4"/>
                  </a:solidFill>
                  <a:latin typeface="Trebuchet MS" panose="020B070302020209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ASSISTENTE DE INTEGRAÇÃO</a:t>
              </a:r>
            </a:p>
            <a:p>
              <a:endParaRPr lang="en-US" sz="3600" b="1" dirty="0">
                <a:solidFill>
                  <a:srgbClr val="D2DB2F"/>
                </a:solidFill>
                <a:latin typeface="Trebuchet MS" panose="020B070302020209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r>
                <a:rPr lang="en-US" sz="2000" dirty="0" err="1">
                  <a:latin typeface="Trebuchet MS" panose="020B070302020209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Construa</a:t>
              </a:r>
              <a:r>
                <a:rPr lang="en-US" sz="2000" dirty="0">
                  <a:latin typeface="Trebuchet MS" panose="020B070302020209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datasets a </a:t>
              </a:r>
              <a:r>
                <a:rPr lang="en-US" sz="2000" dirty="0" err="1">
                  <a:latin typeface="Trebuchet MS" panose="020B070302020209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partir</a:t>
              </a:r>
              <a:r>
                <a:rPr lang="en-US" sz="2000" dirty="0">
                  <a:latin typeface="Trebuchet MS" panose="020B070302020209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de </a:t>
              </a:r>
              <a:r>
                <a:rPr lang="en-US" sz="2000" dirty="0" err="1">
                  <a:latin typeface="Trebuchet MS" panose="020B070302020209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serviços</a:t>
              </a:r>
              <a:r>
                <a:rPr lang="en-US" sz="2000" dirty="0">
                  <a:latin typeface="Trebuchet MS" panose="020B070302020209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REST, SOAP e Banco de Dados.</a:t>
              </a:r>
              <a:endParaRPr lang="pt-BR" sz="2000" dirty="0">
                <a:latin typeface="Trebuchet MS" panose="020B070302020209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448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74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79" y="-11575"/>
            <a:ext cx="16292636" cy="916603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8" t="11364"/>
          <a:stretch/>
        </p:blipFill>
        <p:spPr>
          <a:xfrm>
            <a:off x="-11575" y="-11575"/>
            <a:ext cx="3025178" cy="135423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72" y="416688"/>
            <a:ext cx="912571" cy="488136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763404" y="510832"/>
            <a:ext cx="10855964" cy="74635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ts val="5100"/>
              </a:lnSpc>
            </a:pPr>
            <a:r>
              <a:rPr lang="pt-BR" sz="4400" b="1" dirty="0">
                <a:solidFill>
                  <a:schemeClr val="bg1">
                    <a:lumMod val="9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+ Detalhes sobre os que já utilizam:</a:t>
            </a:r>
            <a:endParaRPr lang="pt-BR" sz="4400" b="1" dirty="0">
              <a:solidFill>
                <a:srgbClr val="F9C623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296983" y="2131775"/>
            <a:ext cx="4529358" cy="1440200"/>
          </a:xfrm>
          <a:prstGeom prst="rect">
            <a:avLst/>
          </a:prstGeom>
          <a:noFill/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ectangle 42"/>
          <p:cNvSpPr/>
          <p:nvPr/>
        </p:nvSpPr>
        <p:spPr>
          <a:xfrm>
            <a:off x="10784167" y="2451740"/>
            <a:ext cx="2132633" cy="52835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ts val="3400"/>
              </a:lnSpc>
            </a:pPr>
            <a:r>
              <a:rPr lang="en-US" sz="3600" b="1" dirty="0">
                <a:solidFill>
                  <a:srgbClr val="FFCC09"/>
                </a:solidFill>
                <a:latin typeface="Trebuchet MS" charset="0"/>
                <a:ea typeface="Trebuchet MS" charset="0"/>
                <a:cs typeface="Trebuchet MS" charset="0"/>
              </a:rPr>
              <a:t>+3,5 MM</a:t>
            </a:r>
            <a:endParaRPr lang="pt-BR" sz="1800" b="1" dirty="0">
              <a:solidFill>
                <a:srgbClr val="FFCC09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381"/>
          <a:stretch/>
        </p:blipFill>
        <p:spPr>
          <a:xfrm>
            <a:off x="9703489" y="3863350"/>
            <a:ext cx="756164" cy="988328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5" r="54747"/>
          <a:stretch/>
        </p:blipFill>
        <p:spPr>
          <a:xfrm>
            <a:off x="9641398" y="2408887"/>
            <a:ext cx="925830" cy="91508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46000"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277" r="-1065"/>
          <a:stretch/>
        </p:blipFill>
        <p:spPr>
          <a:xfrm>
            <a:off x="9581890" y="7090545"/>
            <a:ext cx="1084759" cy="818535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9458" y="81422"/>
            <a:ext cx="1724629" cy="1119693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10784168" y="2832200"/>
            <a:ext cx="2077346" cy="50180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ts val="3400"/>
              </a:lnSpc>
            </a:pPr>
            <a:r>
              <a:rPr lang="en-US" sz="2800" b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de usuários</a:t>
            </a:r>
            <a:endParaRPr lang="pt-BR" sz="2800" b="1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9296982" y="3642687"/>
            <a:ext cx="4529359" cy="1440200"/>
          </a:xfrm>
          <a:prstGeom prst="rect">
            <a:avLst/>
          </a:prstGeom>
          <a:noFill/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Rectangle 73"/>
          <p:cNvSpPr/>
          <p:nvPr/>
        </p:nvSpPr>
        <p:spPr>
          <a:xfrm>
            <a:off x="10784167" y="3945380"/>
            <a:ext cx="2525233" cy="52835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ts val="3400"/>
              </a:lnSpc>
            </a:pPr>
            <a:r>
              <a:rPr lang="en-US" sz="3600" b="1" dirty="0">
                <a:solidFill>
                  <a:srgbClr val="FFCC09"/>
                </a:solidFill>
                <a:latin typeface="Trebuchet MS" charset="0"/>
                <a:ea typeface="Trebuchet MS" charset="0"/>
                <a:cs typeface="Trebuchet MS" charset="0"/>
              </a:rPr>
              <a:t>+130 MM</a:t>
            </a:r>
            <a:endParaRPr lang="pt-BR" sz="1800" b="1" dirty="0">
              <a:solidFill>
                <a:srgbClr val="FFCC09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0784168" y="4314262"/>
            <a:ext cx="2898157" cy="50180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ts val="3400"/>
              </a:lnSpc>
            </a:pPr>
            <a:r>
              <a:rPr lang="en-US" sz="28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de documentos</a:t>
            </a:r>
            <a:endParaRPr lang="pt-BR" sz="2800" b="1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381"/>
          <a:stretch/>
        </p:blipFill>
        <p:spPr>
          <a:xfrm>
            <a:off x="9703489" y="5402652"/>
            <a:ext cx="756164" cy="988328"/>
          </a:xfrm>
          <a:prstGeom prst="rect">
            <a:avLst/>
          </a:prstGeom>
        </p:spPr>
      </p:pic>
      <p:sp>
        <p:nvSpPr>
          <p:cNvPr id="81" name="Rectangle 80"/>
          <p:cNvSpPr/>
          <p:nvPr/>
        </p:nvSpPr>
        <p:spPr>
          <a:xfrm>
            <a:off x="9296982" y="5181989"/>
            <a:ext cx="4529359" cy="1440200"/>
          </a:xfrm>
          <a:prstGeom prst="rect">
            <a:avLst/>
          </a:prstGeom>
          <a:noFill/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Rectangle 81"/>
          <p:cNvSpPr/>
          <p:nvPr/>
        </p:nvSpPr>
        <p:spPr>
          <a:xfrm>
            <a:off x="10784168" y="5473104"/>
            <a:ext cx="1900190" cy="52835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ts val="3400"/>
              </a:lnSpc>
            </a:pPr>
            <a:r>
              <a:rPr lang="en-US" sz="3600" b="1" dirty="0">
                <a:solidFill>
                  <a:srgbClr val="FFCC09"/>
                </a:solidFill>
                <a:latin typeface="Trebuchet MS" charset="0"/>
                <a:ea typeface="Trebuchet MS" charset="0"/>
                <a:cs typeface="Trebuchet MS" charset="0"/>
              </a:rPr>
              <a:t>+20 K</a:t>
            </a:r>
            <a:endParaRPr lang="pt-BR" sz="1800" b="1" dirty="0">
              <a:solidFill>
                <a:srgbClr val="FFCC09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10784168" y="5853564"/>
            <a:ext cx="2898157" cy="50180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ts val="3400"/>
              </a:lnSpc>
            </a:pPr>
            <a:r>
              <a:rPr lang="en-US" sz="2800" b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solicitações/dia</a:t>
            </a:r>
            <a:endParaRPr lang="pt-BR" sz="2800" b="1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9296982" y="6720811"/>
            <a:ext cx="4529359" cy="1440200"/>
          </a:xfrm>
          <a:prstGeom prst="rect">
            <a:avLst/>
          </a:prstGeom>
          <a:noFill/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6" name="Rectangle 85"/>
          <p:cNvSpPr/>
          <p:nvPr/>
        </p:nvSpPr>
        <p:spPr>
          <a:xfrm>
            <a:off x="10784168" y="7011926"/>
            <a:ext cx="1900190" cy="52835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ts val="3400"/>
              </a:lnSpc>
            </a:pPr>
            <a:r>
              <a:rPr lang="en-US" sz="3600" b="1" dirty="0">
                <a:solidFill>
                  <a:srgbClr val="FFCC09"/>
                </a:solidFill>
                <a:latin typeface="Trebuchet MS" charset="0"/>
                <a:ea typeface="Trebuchet MS" charset="0"/>
                <a:cs typeface="Trebuchet MS" charset="0"/>
              </a:rPr>
              <a:t>+</a:t>
            </a:r>
            <a:r>
              <a:rPr lang="en-US" sz="3600" b="1">
                <a:solidFill>
                  <a:srgbClr val="FFCC09"/>
                </a:solidFill>
                <a:latin typeface="Trebuchet MS" charset="0"/>
                <a:ea typeface="Trebuchet MS" charset="0"/>
                <a:cs typeface="Trebuchet MS" charset="0"/>
              </a:rPr>
              <a:t>25 K</a:t>
            </a:r>
            <a:endParaRPr lang="pt-BR" sz="1800" b="1" dirty="0">
              <a:solidFill>
                <a:srgbClr val="FFCC09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10784168" y="7392386"/>
            <a:ext cx="2898157" cy="50180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ts val="3400"/>
              </a:lnSpc>
            </a:pPr>
            <a:r>
              <a:rPr lang="en-US" sz="2800" b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comunidades</a:t>
            </a:r>
            <a:endParaRPr lang="pt-BR" sz="2800" b="1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88" name="Oval 87"/>
          <p:cNvSpPr/>
          <p:nvPr/>
        </p:nvSpPr>
        <p:spPr>
          <a:xfrm>
            <a:off x="8408336" y="2131775"/>
            <a:ext cx="128337" cy="12833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9" name="Straight Connector 88"/>
          <p:cNvCxnSpPr/>
          <p:nvPr/>
        </p:nvCxnSpPr>
        <p:spPr>
          <a:xfrm flipV="1">
            <a:off x="8472505" y="2450348"/>
            <a:ext cx="0" cy="57106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1324871" y="2324808"/>
            <a:ext cx="6465468" cy="96436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4400" b="1" dirty="0">
                <a:solidFill>
                  <a:srgbClr val="E9BC0F"/>
                </a:solidFill>
                <a:latin typeface="Trebuchet MS" charset="0"/>
                <a:ea typeface="Trebuchet MS" charset="0"/>
                <a:cs typeface="Trebuchet MS" charset="0"/>
              </a:rPr>
              <a:t>3.200</a:t>
            </a:r>
            <a:r>
              <a:rPr lang="en-US" sz="3600" b="1" dirty="0">
                <a:solidFill>
                  <a:srgbClr val="E9BC0F"/>
                </a:solidFill>
                <a:latin typeface="Trebuchet MS" charset="0"/>
                <a:ea typeface="Trebuchet MS" charset="0"/>
                <a:cs typeface="Trebuchet MS" charset="0"/>
              </a:rPr>
              <a:t> CLIENTES</a:t>
            </a:r>
            <a:r>
              <a:rPr lang="en-US" sz="2400" b="1" dirty="0">
                <a:solidFill>
                  <a:srgbClr val="E9BC0F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2400" dirty="0">
                <a:solidFill>
                  <a:srgbClr val="E9BC0F"/>
                </a:solidFill>
                <a:latin typeface="Trebuchet MS" charset="0"/>
                <a:ea typeface="Trebuchet MS" charset="0"/>
                <a:cs typeface="Trebuchet MS" charset="0"/>
              </a:rPr>
              <a:t>já </a:t>
            </a:r>
            <a:r>
              <a:rPr lang="en-US" sz="2400" dirty="0" err="1">
                <a:solidFill>
                  <a:srgbClr val="E9BC0F"/>
                </a:solidFill>
                <a:latin typeface="Trebuchet MS" charset="0"/>
                <a:ea typeface="Trebuchet MS" charset="0"/>
                <a:cs typeface="Trebuchet MS" charset="0"/>
              </a:rPr>
              <a:t>deram</a:t>
            </a:r>
            <a:r>
              <a:rPr lang="en-US" sz="2400" dirty="0">
                <a:solidFill>
                  <a:srgbClr val="E9BC0F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2400" dirty="0" err="1">
                <a:solidFill>
                  <a:srgbClr val="E9BC0F"/>
                </a:solidFill>
                <a:latin typeface="Trebuchet MS" charset="0"/>
                <a:ea typeface="Trebuchet MS" charset="0"/>
                <a:cs typeface="Trebuchet MS" charset="0"/>
              </a:rPr>
              <a:t>início</a:t>
            </a:r>
            <a:r>
              <a:rPr lang="en-US" sz="2400" dirty="0">
                <a:solidFill>
                  <a:srgbClr val="E9BC0F"/>
                </a:solidFill>
                <a:latin typeface="Trebuchet MS" charset="0"/>
                <a:ea typeface="Trebuchet MS" charset="0"/>
                <a:cs typeface="Trebuchet MS" charset="0"/>
              </a:rPr>
              <a:t> à </a:t>
            </a:r>
            <a:r>
              <a:rPr lang="en-US" sz="2400" dirty="0" err="1">
                <a:solidFill>
                  <a:srgbClr val="E9BC0F"/>
                </a:solidFill>
                <a:latin typeface="Trebuchet MS" charset="0"/>
                <a:ea typeface="Trebuchet MS" charset="0"/>
                <a:cs typeface="Trebuchet MS" charset="0"/>
              </a:rPr>
              <a:t>jornada</a:t>
            </a:r>
            <a:r>
              <a:rPr lang="en-US" sz="2400" dirty="0">
                <a:solidFill>
                  <a:srgbClr val="E9BC0F"/>
                </a:solidFill>
                <a:latin typeface="Trebuchet MS" charset="0"/>
                <a:ea typeface="Trebuchet MS" charset="0"/>
                <a:cs typeface="Trebuchet MS" charset="0"/>
              </a:rPr>
              <a:t> da </a:t>
            </a:r>
            <a:r>
              <a:rPr lang="en-US" sz="2400" b="1" dirty="0" err="1">
                <a:solidFill>
                  <a:srgbClr val="E9BC0F"/>
                </a:solidFill>
                <a:latin typeface="Trebuchet MS" charset="0"/>
                <a:ea typeface="Trebuchet MS" charset="0"/>
                <a:cs typeface="Trebuchet MS" charset="0"/>
              </a:rPr>
              <a:t>Transformação</a:t>
            </a:r>
            <a:r>
              <a:rPr lang="en-US" sz="2400" b="1" dirty="0">
                <a:solidFill>
                  <a:srgbClr val="E9BC0F"/>
                </a:solidFill>
                <a:latin typeface="Trebuchet MS" charset="0"/>
                <a:ea typeface="Trebuchet MS" charset="0"/>
                <a:cs typeface="Trebuchet MS" charset="0"/>
              </a:rPr>
              <a:t> Digital </a:t>
            </a:r>
            <a:r>
              <a:rPr lang="en-US" sz="2400" dirty="0">
                <a:solidFill>
                  <a:srgbClr val="E9BC0F"/>
                </a:solidFill>
                <a:latin typeface="Trebuchet MS" charset="0"/>
                <a:ea typeface="Trebuchet MS" charset="0"/>
                <a:cs typeface="Trebuchet MS" charset="0"/>
              </a:rPr>
              <a:t>com fluig.</a:t>
            </a:r>
            <a:endParaRPr lang="pt-BR" sz="1200" dirty="0">
              <a:solidFill>
                <a:srgbClr val="E9BC0F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585" y="5796136"/>
            <a:ext cx="1082946" cy="1082945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448" y="3942241"/>
            <a:ext cx="2423689" cy="392332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329" y="5868144"/>
            <a:ext cx="1748722" cy="709751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072" y="3872742"/>
            <a:ext cx="1686980" cy="531329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585" y="3635896"/>
            <a:ext cx="1555326" cy="8928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C828B6D-A704-0248-9B4F-6900E3D132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20256" y="4703316"/>
            <a:ext cx="1178869" cy="9352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DCD15D2-E532-F94D-A039-D715ACA4D0D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84065" y="5724128"/>
            <a:ext cx="1799421" cy="8766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21F0738-B855-F040-9ACB-46ED9F8B802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12457" y="6948264"/>
            <a:ext cx="2160240" cy="5073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9C36DDD-5511-B240-8A3C-E28496E6111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12057" y="6876256"/>
            <a:ext cx="2880320" cy="6862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E58CB68-06A7-2C4C-B908-45F3A339233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10693" y="4847332"/>
            <a:ext cx="2511810" cy="6480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3885D5A-B4B2-8746-ADBA-C4519DD2959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659165" y="4631308"/>
            <a:ext cx="1442600" cy="10801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A230A9F-A2A3-9847-B3E8-EBBA577949D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372297" y="7596336"/>
            <a:ext cx="2232248" cy="73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6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900" decel="10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2" grpId="0" animBg="1"/>
      <p:bldP spid="43" grpId="0"/>
      <p:bldP spid="72" grpId="0"/>
      <p:bldP spid="73" grpId="0" animBg="1"/>
      <p:bldP spid="74" grpId="0"/>
      <p:bldP spid="75" grpId="0"/>
      <p:bldP spid="81" grpId="0" animBg="1"/>
      <p:bldP spid="82" grpId="0"/>
      <p:bldP spid="83" grpId="0"/>
      <p:bldP spid="85" grpId="0" animBg="1"/>
      <p:bldP spid="86" grpId="0"/>
      <p:bldP spid="87" grpId="0"/>
      <p:bldP spid="88" grpId="0" animBg="1"/>
      <p:bldP spid="9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/>
          <p:nvPr/>
        </p:nvSpPr>
        <p:spPr>
          <a:xfrm>
            <a:off x="4252132" y="3408172"/>
            <a:ext cx="12275807" cy="163121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1218895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charset="0"/>
                <a:ea typeface="Trebuchet MS" charset="0"/>
                <a:cs typeface="Trebuchet MS" charset="0"/>
              </a:rPr>
              <a:t/>
            </a:r>
            <a:br>
              <a:rPr kumimoji="0" lang="pt-BR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charset="0"/>
                <a:ea typeface="Trebuchet MS" charset="0"/>
                <a:cs typeface="Trebuchet MS" charset="0"/>
              </a:rPr>
            </a:br>
            <a:r>
              <a:rPr kumimoji="0" lang="pt-BR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charset="0"/>
                <a:ea typeface="Trebuchet MS" charset="0"/>
                <a:cs typeface="Trebuchet MS" charset="0"/>
              </a:rPr>
              <a:t>     </a:t>
            </a:r>
            <a:r>
              <a:rPr kumimoji="0" lang="pt-BR" sz="6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7DF21"/>
                </a:solidFill>
                <a:effectLst/>
                <a:uLnTx/>
                <a:uFillTx/>
                <a:latin typeface="Trebuchet MS" charset="0"/>
                <a:ea typeface="Trebuchet MS" charset="0"/>
                <a:cs typeface="Trebuchet MS" charset="0"/>
              </a:rPr>
              <a:t>CONCEITOS BPM</a:t>
            </a:r>
            <a:endParaRPr kumimoji="0" lang="pt-BR" sz="6000" b="1" i="0" u="none" strike="noStrike" kern="1200" cap="none" spc="0" normalizeH="0" baseline="0" noProof="0" dirty="0">
              <a:ln>
                <a:noFill/>
              </a:ln>
              <a:solidFill>
                <a:srgbClr val="D7DF21"/>
              </a:solidFill>
              <a:effectLst/>
              <a:uLnTx/>
              <a:uFillTx/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60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50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2"/>
          <p:cNvSpPr txBox="1">
            <a:spLocks noGrp="1"/>
          </p:cNvSpPr>
          <p:nvPr>
            <p:ph type="sldNum" idx="12"/>
          </p:nvPr>
        </p:nvSpPr>
        <p:spPr>
          <a:xfrm>
            <a:off x="14017994" y="424089"/>
            <a:ext cx="1233000" cy="699600"/>
          </a:xfrm>
          <a:prstGeom prst="rect">
            <a:avLst/>
          </a:prstGeom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305" name="Google Shape;305;p32"/>
          <p:cNvSpPr txBox="1"/>
          <p:nvPr/>
        </p:nvSpPr>
        <p:spPr>
          <a:xfrm>
            <a:off x="1033863" y="399556"/>
            <a:ext cx="126021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dirty="0" smtClean="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CONCEITO</a:t>
            </a:r>
            <a:r>
              <a:rPr lang="pt-BR" sz="3200" b="1" dirty="0" smtClean="0">
                <a:solidFill>
                  <a:srgbClr val="403B37"/>
                </a:solidFill>
                <a:latin typeface="Open Sans"/>
                <a:ea typeface="Open Sans"/>
                <a:cs typeface="Open Sans"/>
                <a:sym typeface="Open Sans"/>
              </a:rPr>
              <a:t> BPM</a:t>
            </a:r>
            <a:endParaRPr sz="3200" b="1" dirty="0">
              <a:solidFill>
                <a:srgbClr val="403B3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7" name="Google Shape;3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7525873"/>
            <a:ext cx="16249651" cy="157418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ângulo 22"/>
          <p:cNvSpPr/>
          <p:nvPr/>
        </p:nvSpPr>
        <p:spPr>
          <a:xfrm>
            <a:off x="772308" y="2075113"/>
            <a:ext cx="3059084" cy="5421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 QUE É PROCESSO?</a:t>
            </a:r>
            <a:endParaRPr lang="pt-BR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4487563" y="2075113"/>
            <a:ext cx="3059084" cy="5421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 QUE É BPM?</a:t>
            </a:r>
            <a:endParaRPr lang="pt-BR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690422" y="2907409"/>
            <a:ext cx="3059084" cy="32844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dirty="0">
                <a:solidFill>
                  <a:srgbClr val="595959"/>
                </a:solidFill>
                <a:latin typeface="Trebuchet MS" panose="020B0603020202020204" pitchFamily="34" charset="0"/>
                <a:cs typeface="Arial" charset="0"/>
              </a:rPr>
              <a:t>Uma </a:t>
            </a:r>
            <a:r>
              <a:rPr lang="pt-BR" b="1" dirty="0">
                <a:solidFill>
                  <a:srgbClr val="595959"/>
                </a:solidFill>
                <a:latin typeface="Trebuchet MS" panose="020B0603020202020204" pitchFamily="34" charset="0"/>
                <a:cs typeface="Arial" charset="0"/>
              </a:rPr>
              <a:t>sequência</a:t>
            </a:r>
            <a:r>
              <a:rPr lang="pt-BR" dirty="0">
                <a:solidFill>
                  <a:srgbClr val="595959"/>
                </a:solidFill>
                <a:latin typeface="Trebuchet MS" panose="020B0603020202020204" pitchFamily="34" charset="0"/>
                <a:cs typeface="Arial" charset="0"/>
              </a:rPr>
              <a:t> continuada de fatos ou operações </a:t>
            </a:r>
          </a:p>
          <a:p>
            <a:pPr algn="just">
              <a:lnSpc>
                <a:spcPct val="150000"/>
              </a:lnSpc>
            </a:pPr>
            <a:r>
              <a:rPr lang="pt-BR" dirty="0">
                <a:solidFill>
                  <a:srgbClr val="595959"/>
                </a:solidFill>
                <a:latin typeface="Trebuchet MS" panose="020B0603020202020204" pitchFamily="34" charset="0"/>
                <a:cs typeface="Arial" charset="0"/>
              </a:rPr>
              <a:t>Um </a:t>
            </a:r>
            <a:r>
              <a:rPr lang="pt-BR" b="1" dirty="0">
                <a:solidFill>
                  <a:srgbClr val="595959"/>
                </a:solidFill>
                <a:latin typeface="Trebuchet MS" panose="020B0603020202020204" pitchFamily="34" charset="0"/>
                <a:cs typeface="Arial" charset="0"/>
              </a:rPr>
              <a:t>processo</a:t>
            </a:r>
            <a:r>
              <a:rPr lang="pt-BR" dirty="0">
                <a:solidFill>
                  <a:srgbClr val="595959"/>
                </a:solidFill>
                <a:latin typeface="Trebuchet MS" panose="020B0603020202020204" pitchFamily="34" charset="0"/>
                <a:cs typeface="Arial" charset="0"/>
              </a:rPr>
              <a:t> sempre tem o intuito de alcançar algum </a:t>
            </a:r>
            <a:r>
              <a:rPr lang="pt-BR" b="1" dirty="0">
                <a:solidFill>
                  <a:srgbClr val="595959"/>
                </a:solidFill>
                <a:latin typeface="Trebuchet MS" panose="020B0603020202020204" pitchFamily="34" charset="0"/>
                <a:cs typeface="Arial" charset="0"/>
              </a:rPr>
              <a:t>resultado</a:t>
            </a:r>
          </a:p>
          <a:p>
            <a:pPr algn="just">
              <a:lnSpc>
                <a:spcPct val="150000"/>
              </a:lnSpc>
            </a:pPr>
            <a:r>
              <a:rPr lang="pt-BR" dirty="0">
                <a:solidFill>
                  <a:srgbClr val="595959"/>
                </a:solidFill>
                <a:latin typeface="Trebuchet MS" panose="020B0603020202020204" pitchFamily="34" charset="0"/>
                <a:cs typeface="Arial" charset="0"/>
              </a:rPr>
              <a:t>Para que este </a:t>
            </a:r>
            <a:r>
              <a:rPr lang="pt-BR" b="1" dirty="0">
                <a:solidFill>
                  <a:srgbClr val="595959"/>
                </a:solidFill>
                <a:latin typeface="Trebuchet MS" panose="020B0603020202020204" pitchFamily="34" charset="0"/>
                <a:cs typeface="Arial" charset="0"/>
              </a:rPr>
              <a:t>resultado</a:t>
            </a:r>
            <a:r>
              <a:rPr lang="pt-BR" dirty="0">
                <a:solidFill>
                  <a:srgbClr val="595959"/>
                </a:solidFill>
                <a:latin typeface="Trebuchet MS" panose="020B0603020202020204" pitchFamily="34" charset="0"/>
                <a:cs typeface="Arial" charset="0"/>
              </a:rPr>
              <a:t> seja alcançado é necessário que sejam executadas </a:t>
            </a:r>
            <a:r>
              <a:rPr lang="pt-BR" b="1" dirty="0">
                <a:solidFill>
                  <a:srgbClr val="595959"/>
                </a:solidFill>
                <a:latin typeface="Trebuchet MS" panose="020B0603020202020204" pitchFamily="34" charset="0"/>
                <a:cs typeface="Arial" charset="0"/>
              </a:rPr>
              <a:t>tarefas</a:t>
            </a:r>
            <a:r>
              <a:rPr lang="pt-BR" dirty="0">
                <a:solidFill>
                  <a:srgbClr val="595959"/>
                </a:solidFill>
                <a:latin typeface="Trebuchet MS" panose="020B0603020202020204" pitchFamily="34" charset="0"/>
                <a:cs typeface="Arial" charset="0"/>
              </a:rPr>
              <a:t> (atividades)</a:t>
            </a:r>
          </a:p>
          <a:p>
            <a:pPr algn="just">
              <a:lnSpc>
                <a:spcPct val="150000"/>
              </a:lnSpc>
            </a:pPr>
            <a:r>
              <a:rPr lang="pt-BR" dirty="0">
                <a:solidFill>
                  <a:srgbClr val="595959"/>
                </a:solidFill>
                <a:latin typeface="Trebuchet MS" panose="020B0603020202020204" pitchFamily="34" charset="0"/>
                <a:cs typeface="Arial" charset="0"/>
              </a:rPr>
              <a:t>Essas atividades devem ter uma sequência lógica de </a:t>
            </a:r>
            <a:r>
              <a:rPr lang="pt-BR" b="1" dirty="0">
                <a:solidFill>
                  <a:srgbClr val="595959"/>
                </a:solidFill>
                <a:latin typeface="Trebuchet MS" panose="020B0603020202020204" pitchFamily="34" charset="0"/>
                <a:cs typeface="Arial" charset="0"/>
              </a:rPr>
              <a:t>execução</a:t>
            </a:r>
            <a:r>
              <a:rPr lang="pt-BR" dirty="0">
                <a:solidFill>
                  <a:srgbClr val="595959"/>
                </a:solidFill>
                <a:latin typeface="Trebuchet MS" panose="020B0603020202020204" pitchFamily="34" charset="0"/>
                <a:cs typeface="Arial" charset="0"/>
              </a:rPr>
              <a:t> (fluxos)</a:t>
            </a:r>
          </a:p>
        </p:txBody>
      </p:sp>
      <p:cxnSp>
        <p:nvCxnSpPr>
          <p:cNvPr id="27" name="Conector reto 26"/>
          <p:cNvCxnSpPr/>
          <p:nvPr/>
        </p:nvCxnSpPr>
        <p:spPr>
          <a:xfrm>
            <a:off x="102070" y="2759072"/>
            <a:ext cx="8106770" cy="76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4487563" y="2907409"/>
            <a:ext cx="326077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rgbClr val="636463"/>
                </a:solidFill>
                <a:latin typeface="Trebuchet MS" panose="020B0603020202020204" pitchFamily="34" charset="0"/>
                <a:cs typeface="Trebuchet MS"/>
              </a:rPr>
              <a:t>BPM </a:t>
            </a:r>
            <a:r>
              <a:rPr lang="pt-BR" dirty="0">
                <a:solidFill>
                  <a:srgbClr val="636463"/>
                </a:solidFill>
                <a:latin typeface="Trebuchet MS" panose="020B0603020202020204" pitchFamily="34" charset="0"/>
                <a:cs typeface="Trebuchet MS"/>
              </a:rPr>
              <a:t>(Business </a:t>
            </a:r>
            <a:r>
              <a:rPr lang="pt-BR" dirty="0" err="1">
                <a:solidFill>
                  <a:srgbClr val="636463"/>
                </a:solidFill>
                <a:latin typeface="Trebuchet MS" panose="020B0603020202020204" pitchFamily="34" charset="0"/>
                <a:cs typeface="Trebuchet MS"/>
              </a:rPr>
              <a:t>Process</a:t>
            </a:r>
            <a:r>
              <a:rPr lang="pt-BR" dirty="0">
                <a:solidFill>
                  <a:srgbClr val="636463"/>
                </a:solidFill>
                <a:latin typeface="Trebuchet MS" panose="020B0603020202020204" pitchFamily="34" charset="0"/>
                <a:cs typeface="Trebuchet MS"/>
              </a:rPr>
              <a:t> Management ou Gerenciamento de Processos de Negócio) é uma abordagem para desenhar, identificar, executar, documentar, medir, monitorar, controlar e melhorar processos.</a:t>
            </a:r>
          </a:p>
          <a:p>
            <a:endParaRPr lang="pt-BR" dirty="0"/>
          </a:p>
          <a:p>
            <a:endParaRPr lang="pt-BR" dirty="0"/>
          </a:p>
        </p:txBody>
      </p:sp>
      <p:cxnSp>
        <p:nvCxnSpPr>
          <p:cNvPr id="13" name="Conector em curva 12"/>
          <p:cNvCxnSpPr/>
          <p:nvPr/>
        </p:nvCxnSpPr>
        <p:spPr>
          <a:xfrm>
            <a:off x="8208840" y="2759072"/>
            <a:ext cx="1885691" cy="1883827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10094531" y="4530606"/>
            <a:ext cx="6232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smtClean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QUAL A DIFERENÇA ENTRE PROCESSO E BPM?</a:t>
            </a:r>
            <a:endParaRPr lang="pt-BR" sz="2000" b="1" dirty="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10171955" y="5061026"/>
            <a:ext cx="6155120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rgbClr val="636463"/>
                </a:solidFill>
                <a:latin typeface="Trebuchet MS" panose="020B0603020202020204" pitchFamily="34" charset="0"/>
                <a:cs typeface="Trebuchet MS"/>
              </a:rPr>
              <a:t>BPM é uma um padrão de mercado que abrange a modelagem, automação, execução, controle e melhoria contínua de processos de negócio.</a:t>
            </a:r>
          </a:p>
          <a:p>
            <a:pPr>
              <a:lnSpc>
                <a:spcPct val="150000"/>
              </a:lnSpc>
            </a:pPr>
            <a:endParaRPr lang="pt-BR" b="1" dirty="0">
              <a:solidFill>
                <a:srgbClr val="636463"/>
              </a:solidFill>
              <a:latin typeface="Trebuchet MS" panose="020B0603020202020204" pitchFamily="34" charset="0"/>
              <a:cs typeface="Trebuchet MS"/>
            </a:endParaRPr>
          </a:p>
          <a:p>
            <a:pPr>
              <a:lnSpc>
                <a:spcPct val="150000"/>
              </a:lnSpc>
            </a:pPr>
            <a:r>
              <a:rPr lang="pt-BR" b="1" dirty="0">
                <a:solidFill>
                  <a:srgbClr val="636463"/>
                </a:solidFill>
                <a:latin typeface="Trebuchet MS" panose="020B0603020202020204" pitchFamily="34" charset="0"/>
                <a:cs typeface="Trebuchet MS"/>
              </a:rPr>
              <a:t>Processo, por sua vez, é um conjunto de atividades que seguem uma sequência lógica para que determinado objetivo da organização seja atingido</a:t>
            </a:r>
          </a:p>
          <a:p>
            <a:endParaRPr lang="pt-BR" dirty="0"/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2912">
            <a:off x="9185600" y="4675731"/>
            <a:ext cx="738008" cy="7705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8" grpId="0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360825" y="8301228"/>
            <a:ext cx="9801727" cy="8427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BENEFICIOS DO BPM</a:t>
            </a:r>
            <a:endParaRPr lang="pt-BR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" name="Agrupar 18"/>
          <p:cNvGrpSpPr/>
          <p:nvPr/>
        </p:nvGrpSpPr>
        <p:grpSpPr>
          <a:xfrm>
            <a:off x="9336108" y="5950501"/>
            <a:ext cx="2155443" cy="2334684"/>
            <a:chOff x="7403034" y="2484658"/>
            <a:chExt cx="2155443" cy="2334684"/>
          </a:xfrm>
        </p:grpSpPr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313414" y="2574278"/>
              <a:ext cx="2334684" cy="2155443"/>
            </a:xfrm>
            <a:prstGeom prst="rect">
              <a:avLst/>
            </a:prstGeom>
          </p:spPr>
        </p:pic>
        <p:sp>
          <p:nvSpPr>
            <p:cNvPr id="7" name="CaixaDeTexto 6"/>
            <p:cNvSpPr txBox="1"/>
            <p:nvPr/>
          </p:nvSpPr>
          <p:spPr>
            <a:xfrm rot="4080466">
              <a:off x="7838349" y="3761754"/>
              <a:ext cx="1656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pt-BR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Agrupar 17"/>
          <p:cNvGrpSpPr/>
          <p:nvPr/>
        </p:nvGrpSpPr>
        <p:grpSpPr>
          <a:xfrm>
            <a:off x="7798178" y="4644126"/>
            <a:ext cx="2190345" cy="2334684"/>
            <a:chOff x="5800936" y="1178283"/>
            <a:chExt cx="2190345" cy="2334684"/>
          </a:xfrm>
        </p:grpSpPr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18712">
              <a:off x="5711316" y="1267903"/>
              <a:ext cx="2334684" cy="2155443"/>
            </a:xfrm>
            <a:prstGeom prst="rect">
              <a:avLst/>
            </a:prstGeom>
          </p:spPr>
        </p:pic>
        <p:sp>
          <p:nvSpPr>
            <p:cNvPr id="12" name="CaixaDeTexto 11"/>
            <p:cNvSpPr txBox="1"/>
            <p:nvPr/>
          </p:nvSpPr>
          <p:spPr>
            <a:xfrm rot="1438783">
              <a:off x="6335195" y="2216948"/>
              <a:ext cx="1656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pt-BR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Agrupar 15"/>
          <p:cNvGrpSpPr/>
          <p:nvPr/>
        </p:nvGrpSpPr>
        <p:grpSpPr>
          <a:xfrm rot="153543">
            <a:off x="4487220" y="6340974"/>
            <a:ext cx="2155443" cy="2334684"/>
            <a:chOff x="2524536" y="2906044"/>
            <a:chExt cx="2155443" cy="2334684"/>
          </a:xfrm>
        </p:grpSpPr>
        <p:pic>
          <p:nvPicPr>
            <p:cNvPr id="16" name="Imagem 1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39824">
              <a:off x="2434916" y="2995664"/>
              <a:ext cx="2334684" cy="2155443"/>
            </a:xfrm>
            <a:prstGeom prst="rect">
              <a:avLst/>
            </a:prstGeom>
          </p:spPr>
        </p:pic>
        <p:sp>
          <p:nvSpPr>
            <p:cNvPr id="17" name="Retângulo 16"/>
            <p:cNvSpPr/>
            <p:nvPr/>
          </p:nvSpPr>
          <p:spPr>
            <a:xfrm rot="17433618">
              <a:off x="2801580" y="3627885"/>
              <a:ext cx="176255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pt-BR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Agrupar 16"/>
          <p:cNvGrpSpPr/>
          <p:nvPr/>
        </p:nvGrpSpPr>
        <p:grpSpPr>
          <a:xfrm>
            <a:off x="5689167" y="4911244"/>
            <a:ext cx="2332930" cy="2153824"/>
            <a:chOff x="3691925" y="1445401"/>
            <a:chExt cx="2332930" cy="2153824"/>
          </a:xfrm>
        </p:grpSpPr>
        <p:pic>
          <p:nvPicPr>
            <p:cNvPr id="21" name="Imagem 20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925" y="1445401"/>
              <a:ext cx="2332930" cy="2153824"/>
            </a:xfrm>
            <a:prstGeom prst="rect">
              <a:avLst/>
            </a:prstGeom>
          </p:spPr>
        </p:pic>
        <p:sp>
          <p:nvSpPr>
            <p:cNvPr id="22" name="Retângulo 21"/>
            <p:cNvSpPr/>
            <p:nvPr/>
          </p:nvSpPr>
          <p:spPr>
            <a:xfrm rot="20191399">
              <a:off x="4983078" y="2203738"/>
              <a:ext cx="25519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2000" dirty="0" smtClean="0">
                  <a:solidFill>
                    <a:schemeClr val="bg1"/>
                  </a:solidFill>
                </a:rPr>
                <a:t> </a:t>
              </a:r>
              <a:endParaRPr lang="pt-BR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CaixaDeTexto 23"/>
          <p:cNvSpPr txBox="1"/>
          <p:nvPr/>
        </p:nvSpPr>
        <p:spPr>
          <a:xfrm rot="17518082">
            <a:off x="5053268" y="6975638"/>
            <a:ext cx="13121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Automação de processos</a:t>
            </a:r>
            <a:endParaRPr lang="pt-BR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CaixaDeTexto 24"/>
          <p:cNvSpPr txBox="1"/>
          <p:nvPr/>
        </p:nvSpPr>
        <p:spPr>
          <a:xfrm rot="20115008">
            <a:off x="6021942" y="5659085"/>
            <a:ext cx="1979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+Produtividade</a:t>
            </a:r>
            <a:br>
              <a:rPr lang="pt-BR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pt-BR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-Custos</a:t>
            </a:r>
            <a:endParaRPr lang="pt-BR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CaixaDeTexto 25"/>
          <p:cNvSpPr txBox="1"/>
          <p:nvPr/>
        </p:nvSpPr>
        <p:spPr>
          <a:xfrm rot="1404983">
            <a:off x="8178216" y="5712448"/>
            <a:ext cx="167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Controle de Processos</a:t>
            </a:r>
            <a:endParaRPr lang="pt-BR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CaixaDeTexto 26"/>
          <p:cNvSpPr txBox="1"/>
          <p:nvPr/>
        </p:nvSpPr>
        <p:spPr>
          <a:xfrm rot="4014745">
            <a:off x="9875275" y="7074572"/>
            <a:ext cx="991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Melhoria Continua</a:t>
            </a:r>
            <a:endParaRPr lang="pt-BR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8" name="Imagem 27"/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680" y="4035910"/>
            <a:ext cx="844471" cy="844471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144" y="3460033"/>
            <a:ext cx="664115" cy="664115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964" y="3151096"/>
            <a:ext cx="1648803" cy="1648803"/>
          </a:xfrm>
          <a:prstGeom prst="rect">
            <a:avLst/>
          </a:prstGeom>
        </p:spPr>
      </p:pic>
      <p:pic>
        <p:nvPicPr>
          <p:cNvPr id="31" name="Imagem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942" y="1229638"/>
            <a:ext cx="1958114" cy="1958114"/>
          </a:xfrm>
          <a:prstGeom prst="rect">
            <a:avLst/>
          </a:prstGeom>
        </p:spPr>
      </p:pic>
      <p:pic>
        <p:nvPicPr>
          <p:cNvPr id="32" name="Imagem 31"/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5376" y="6402162"/>
            <a:ext cx="1466968" cy="1466968"/>
          </a:xfrm>
          <a:prstGeom prst="rect">
            <a:avLst/>
          </a:prstGeom>
        </p:spPr>
      </p:pic>
      <p:pic>
        <p:nvPicPr>
          <p:cNvPr id="33" name="Imagem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6231" y="5663326"/>
            <a:ext cx="668830" cy="668830"/>
          </a:xfrm>
          <a:prstGeom prst="rect">
            <a:avLst/>
          </a:prstGeom>
        </p:spPr>
      </p:pic>
      <p:pic>
        <p:nvPicPr>
          <p:cNvPr id="34" name="Imagem 33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658" y="6520031"/>
            <a:ext cx="881433" cy="881433"/>
          </a:xfrm>
          <a:prstGeom prst="rect">
            <a:avLst/>
          </a:prstGeom>
        </p:spPr>
      </p:pic>
      <p:pic>
        <p:nvPicPr>
          <p:cNvPr id="36" name="Imagem 35"/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704" y="5053063"/>
            <a:ext cx="1466968" cy="1466968"/>
          </a:xfrm>
          <a:prstGeom prst="rect">
            <a:avLst/>
          </a:prstGeom>
        </p:spPr>
      </p:pic>
      <p:pic>
        <p:nvPicPr>
          <p:cNvPr id="37" name="Imagem 36"/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456" y="1444603"/>
            <a:ext cx="1743149" cy="1743149"/>
          </a:xfrm>
          <a:prstGeom prst="rect">
            <a:avLst/>
          </a:prstGeom>
        </p:spPr>
      </p:pic>
      <p:pic>
        <p:nvPicPr>
          <p:cNvPr id="38" name="Imagem 37"/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410" y="918149"/>
            <a:ext cx="1885209" cy="1885209"/>
          </a:xfrm>
          <a:prstGeom prst="rect">
            <a:avLst/>
          </a:prstGeom>
        </p:spPr>
      </p:pic>
      <p:pic>
        <p:nvPicPr>
          <p:cNvPr id="39" name="Imagem 38"/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4889" y="3029295"/>
            <a:ext cx="2239448" cy="2239448"/>
          </a:xfrm>
          <a:prstGeom prst="rect">
            <a:avLst/>
          </a:prstGeom>
        </p:spPr>
      </p:pic>
      <p:pic>
        <p:nvPicPr>
          <p:cNvPr id="40" name="Imagem 39"/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4" y="7229154"/>
            <a:ext cx="1837022" cy="1837022"/>
          </a:xfrm>
          <a:prstGeom prst="rect">
            <a:avLst/>
          </a:prstGeom>
        </p:spPr>
      </p:pic>
      <p:pic>
        <p:nvPicPr>
          <p:cNvPr id="41" name="Imagem 40"/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15" y="3637623"/>
            <a:ext cx="944696" cy="944696"/>
          </a:xfrm>
          <a:prstGeom prst="rect">
            <a:avLst/>
          </a:prstGeom>
        </p:spPr>
      </p:pic>
      <p:pic>
        <p:nvPicPr>
          <p:cNvPr id="42" name="Imagem 41"/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1736" y="1491119"/>
            <a:ext cx="1107281" cy="1107281"/>
          </a:xfrm>
          <a:prstGeom prst="rect">
            <a:avLst/>
          </a:prstGeom>
        </p:spPr>
      </p:pic>
      <p:cxnSp>
        <p:nvCxnSpPr>
          <p:cNvPr id="44" name="Conector reto 43"/>
          <p:cNvCxnSpPr/>
          <p:nvPr/>
        </p:nvCxnSpPr>
        <p:spPr>
          <a:xfrm flipV="1">
            <a:off x="997452" y="6313498"/>
            <a:ext cx="0" cy="13120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/>
          <p:cNvCxnSpPr/>
          <p:nvPr/>
        </p:nvCxnSpPr>
        <p:spPr>
          <a:xfrm>
            <a:off x="997452" y="6313498"/>
            <a:ext cx="44638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/>
          <p:cNvCxnSpPr/>
          <p:nvPr/>
        </p:nvCxnSpPr>
        <p:spPr>
          <a:xfrm flipH="1" flipV="1">
            <a:off x="1952766" y="4234565"/>
            <a:ext cx="2177" cy="87811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to 52"/>
          <p:cNvCxnSpPr/>
          <p:nvPr/>
        </p:nvCxnSpPr>
        <p:spPr>
          <a:xfrm flipH="1" flipV="1">
            <a:off x="4210072" y="4799899"/>
            <a:ext cx="27610" cy="23296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to 54"/>
          <p:cNvCxnSpPr/>
          <p:nvPr/>
        </p:nvCxnSpPr>
        <p:spPr>
          <a:xfrm flipV="1">
            <a:off x="4022173" y="2484889"/>
            <a:ext cx="0" cy="155102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to 55"/>
          <p:cNvCxnSpPr/>
          <p:nvPr/>
        </p:nvCxnSpPr>
        <p:spPr>
          <a:xfrm>
            <a:off x="1725411" y="4223646"/>
            <a:ext cx="2123269" cy="3110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to 67"/>
          <p:cNvCxnSpPr/>
          <p:nvPr/>
        </p:nvCxnSpPr>
        <p:spPr>
          <a:xfrm flipV="1">
            <a:off x="3540768" y="2466121"/>
            <a:ext cx="2424703" cy="337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to 73"/>
          <p:cNvCxnSpPr/>
          <p:nvPr/>
        </p:nvCxnSpPr>
        <p:spPr>
          <a:xfrm flipV="1">
            <a:off x="6933063" y="2674040"/>
            <a:ext cx="2392496" cy="2821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to 76"/>
          <p:cNvCxnSpPr/>
          <p:nvPr/>
        </p:nvCxnSpPr>
        <p:spPr>
          <a:xfrm flipH="1" flipV="1">
            <a:off x="5654246" y="2484891"/>
            <a:ext cx="2176" cy="46276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to 79"/>
          <p:cNvCxnSpPr/>
          <p:nvPr/>
        </p:nvCxnSpPr>
        <p:spPr>
          <a:xfrm flipH="1" flipV="1">
            <a:off x="7422795" y="1458122"/>
            <a:ext cx="9363" cy="123500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/>
          <p:cNvCxnSpPr>
            <a:stCxn id="29" idx="0"/>
          </p:cNvCxnSpPr>
          <p:nvPr/>
        </p:nvCxnSpPr>
        <p:spPr>
          <a:xfrm flipH="1" flipV="1">
            <a:off x="8856352" y="2693131"/>
            <a:ext cx="31850" cy="76690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to 90"/>
          <p:cNvCxnSpPr/>
          <p:nvPr/>
        </p:nvCxnSpPr>
        <p:spPr>
          <a:xfrm>
            <a:off x="9891861" y="2712222"/>
            <a:ext cx="211750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to 92"/>
          <p:cNvCxnSpPr>
            <a:stCxn id="30" idx="0"/>
          </p:cNvCxnSpPr>
          <p:nvPr/>
        </p:nvCxnSpPr>
        <p:spPr>
          <a:xfrm flipH="1" flipV="1">
            <a:off x="12009365" y="2728266"/>
            <a:ext cx="1" cy="42283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to 97"/>
          <p:cNvCxnSpPr/>
          <p:nvPr/>
        </p:nvCxnSpPr>
        <p:spPr>
          <a:xfrm flipV="1">
            <a:off x="11144619" y="1860753"/>
            <a:ext cx="1736354" cy="17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/>
          <p:cNvCxnSpPr/>
          <p:nvPr/>
        </p:nvCxnSpPr>
        <p:spPr>
          <a:xfrm flipH="1" flipV="1">
            <a:off x="13974070" y="2484889"/>
            <a:ext cx="16036" cy="90182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 flipH="1" flipV="1">
            <a:off x="12185698" y="4733485"/>
            <a:ext cx="16036" cy="90182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 flipH="1" flipV="1">
            <a:off x="14068216" y="5092884"/>
            <a:ext cx="31079" cy="15703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/>
          <p:cNvCxnSpPr/>
          <p:nvPr/>
        </p:nvCxnSpPr>
        <p:spPr>
          <a:xfrm>
            <a:off x="12833767" y="4458145"/>
            <a:ext cx="97905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/>
          <p:cNvCxnSpPr/>
          <p:nvPr/>
        </p:nvCxnSpPr>
        <p:spPr>
          <a:xfrm flipV="1">
            <a:off x="7537264" y="1327355"/>
            <a:ext cx="1722146" cy="2511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/>
          <p:cNvCxnSpPr/>
          <p:nvPr/>
        </p:nvCxnSpPr>
        <p:spPr>
          <a:xfrm flipH="1" flipV="1">
            <a:off x="14275293" y="7769928"/>
            <a:ext cx="31078" cy="137407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/>
          <p:cNvCxnSpPr/>
          <p:nvPr/>
        </p:nvCxnSpPr>
        <p:spPr>
          <a:xfrm>
            <a:off x="14884613" y="7625550"/>
            <a:ext cx="136503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27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3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4" grpId="0"/>
      <p:bldP spid="25" grpId="0"/>
      <p:bldP spid="26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/>
          <p:nvPr/>
        </p:nvSpPr>
        <p:spPr>
          <a:xfrm>
            <a:off x="777922" y="403081"/>
            <a:ext cx="13374806" cy="240065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1218895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charset="0"/>
                <a:ea typeface="Trebuchet MS" charset="0"/>
                <a:cs typeface="Trebuchet MS" charset="0"/>
              </a:rPr>
              <a:t/>
            </a:r>
            <a:br>
              <a:rPr kumimoji="0" lang="pt-BR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charset="0"/>
                <a:ea typeface="Trebuchet MS" charset="0"/>
                <a:cs typeface="Trebuchet MS" charset="0"/>
              </a:rPr>
            </a:br>
            <a:r>
              <a:rPr kumimoji="0" lang="pt-BR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charset="0"/>
                <a:ea typeface="Trebuchet MS" charset="0"/>
                <a:cs typeface="Trebuchet MS" charset="0"/>
              </a:rPr>
              <a:t>     </a:t>
            </a:r>
            <a:r>
              <a:rPr kumimoji="0" lang="pt-BR" sz="6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7DF21"/>
                </a:solidFill>
                <a:effectLst/>
                <a:uLnTx/>
                <a:uFillTx/>
                <a:latin typeface="Trebuchet MS" charset="0"/>
                <a:ea typeface="Trebuchet MS" charset="0"/>
                <a:cs typeface="Trebuchet MS" charset="0"/>
              </a:rPr>
              <a:t>PORQUE MAPEAR OS PROCESSOS DE NEGOCIOS?</a:t>
            </a:r>
            <a:endParaRPr kumimoji="0" lang="pt-BR" sz="6000" b="1" i="0" u="none" strike="noStrike" kern="1200" cap="none" spc="0" normalizeH="0" baseline="0" noProof="0" dirty="0">
              <a:ln>
                <a:noFill/>
              </a:ln>
              <a:solidFill>
                <a:srgbClr val="D7DF21"/>
              </a:solidFill>
              <a:effectLst/>
              <a:uLnTx/>
              <a:uFillTx/>
              <a:latin typeface="Trebuchet MS" charset="0"/>
              <a:ea typeface="Trebuchet MS" charset="0"/>
              <a:cs typeface="Trebuchet MS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426" y="3020490"/>
            <a:ext cx="5682374" cy="568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7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44505" y="2843808"/>
            <a:ext cx="12097344" cy="2026196"/>
          </a:xfrm>
        </p:spPr>
        <p:txBody>
          <a:bodyPr/>
          <a:lstStyle/>
          <a:p>
            <a:r>
              <a:rPr lang="pt-BR" sz="4000" dirty="0">
                <a:solidFill>
                  <a:srgbClr val="92D050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PROCESSOS DE NEGÓCIOS</a:t>
            </a:r>
            <a:r>
              <a:rPr lang="pt-BR" sz="40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pt-BR" sz="40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pt-BR" sz="40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5246597" y="3779912"/>
            <a:ext cx="6566519" cy="1448731"/>
          </a:xfrm>
          <a:prstGeom prst="rect">
            <a:avLst/>
          </a:prstGeom>
          <a:noFill/>
        </p:spPr>
        <p:txBody>
          <a:bodyPr wrap="none" lIns="90000" tIns="46800" rIns="90000" bIns="46800" rtlCol="0" anchor="t">
            <a:spAutoFit/>
          </a:bodyPr>
          <a:lstStyle/>
          <a:p>
            <a:r>
              <a:rPr lang="pt-B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Yu Gothic UI Semibold" panose="020B0700000000000000" pitchFamily="34" charset="-128"/>
              </a:rPr>
              <a:t> </a:t>
            </a:r>
            <a:r>
              <a:rPr lang="pt-BR" sz="8800" b="1" dirty="0">
                <a:solidFill>
                  <a:srgbClr val="92D050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WORKFLOW</a:t>
            </a:r>
            <a:endParaRPr lang="pt-BR" sz="8800" kern="1200" spc="50" baseline="0" dirty="0">
              <a:solidFill>
                <a:srgbClr val="92D050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724B57D-BB0E-1A48-B0B9-1A5DB59D5419}"/>
              </a:ext>
            </a:extLst>
          </p:cNvPr>
          <p:cNvSpPr txBox="1">
            <a:spLocks/>
          </p:cNvSpPr>
          <p:nvPr/>
        </p:nvSpPr>
        <p:spPr>
          <a:xfrm>
            <a:off x="4092377" y="3584702"/>
            <a:ext cx="1620178" cy="5444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000" b="1" dirty="0" smtClean="0">
                <a:solidFill>
                  <a:srgbClr val="F89621"/>
                </a:solidFill>
                <a:latin typeface="Trebuchet MS" panose="020B070302020209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VS</a:t>
            </a:r>
            <a:endParaRPr lang="pt-BR" sz="6000" dirty="0">
              <a:solidFill>
                <a:srgbClr val="F89621"/>
              </a:solidFill>
              <a:latin typeface="Trebuchet MS" panose="020B070302020209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27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50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3"/>
          <p:cNvSpPr txBox="1">
            <a:spLocks noGrp="1"/>
          </p:cNvSpPr>
          <p:nvPr>
            <p:ph type="sldNum" idx="12"/>
          </p:nvPr>
        </p:nvSpPr>
        <p:spPr>
          <a:xfrm>
            <a:off x="14017994" y="424089"/>
            <a:ext cx="1233000" cy="699600"/>
          </a:xfrm>
          <a:prstGeom prst="rect">
            <a:avLst/>
          </a:prstGeom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sp>
        <p:nvSpPr>
          <p:cNvPr id="331" name="Google Shape;331;p33"/>
          <p:cNvSpPr txBox="1"/>
          <p:nvPr/>
        </p:nvSpPr>
        <p:spPr>
          <a:xfrm>
            <a:off x="1033863" y="399556"/>
            <a:ext cx="126021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dirty="0" smtClean="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PROCESSOS DE NEGÓCIO</a:t>
            </a:r>
            <a:endParaRPr sz="3200" b="1" dirty="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4" name="Google Shape;3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04354"/>
            <a:ext cx="16249651" cy="157418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aixaDeTexto 13"/>
          <p:cNvSpPr txBox="1"/>
          <p:nvPr/>
        </p:nvSpPr>
        <p:spPr>
          <a:xfrm>
            <a:off x="743478" y="2450380"/>
            <a:ext cx="4456319" cy="4526497"/>
          </a:xfrm>
          <a:prstGeom prst="rect">
            <a:avLst/>
          </a:prstGeom>
          <a:noFill/>
        </p:spPr>
        <p:txBody>
          <a:bodyPr wrap="square" lIns="90000" tIns="46800" rIns="90000" bIns="4680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rgbClr val="595959"/>
                </a:solidFill>
                <a:latin typeface="Trebuchet MS" panose="020B0603020202020204" pitchFamily="34" charset="0"/>
                <a:cs typeface="Arial" charset="0"/>
              </a:rPr>
              <a:t>É</a:t>
            </a:r>
            <a:r>
              <a:rPr lang="pt-B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Yu Gothic UI Semibold" panose="020B0700000000000000" pitchFamily="34" charset="-128"/>
              </a:rPr>
              <a:t> </a:t>
            </a:r>
            <a:r>
              <a:rPr lang="pt-BR" sz="2000" dirty="0">
                <a:solidFill>
                  <a:srgbClr val="595959"/>
                </a:solidFill>
                <a:latin typeface="Trebuchet MS" panose="020B0603020202020204" pitchFamily="34" charset="0"/>
                <a:cs typeface="Arial" charset="0"/>
              </a:rPr>
              <a:t>uma agregação de atividades e comportamentos executados seja por uma pessoa ou por uma máquina, com o foco em atingir um ou mais resultados, de modo que ao término da sua execução temos a entrega de um produto ou de um serviço.</a:t>
            </a:r>
          </a:p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rgbClr val="595959"/>
                </a:solidFill>
                <a:latin typeface="Trebuchet MS" panose="020B0603020202020204" pitchFamily="34" charset="0"/>
                <a:cs typeface="Arial" charset="0"/>
              </a:rPr>
              <a:t>Desta forma todo processo possui a seguinte estrutura:</a:t>
            </a:r>
          </a:p>
          <a:p>
            <a:pPr algn="l">
              <a:lnSpc>
                <a:spcPct val="100000"/>
              </a:lnSpc>
            </a:pPr>
            <a:endParaRPr lang="pt-BR" sz="1800" kern="1200" spc="50" baseline="0" dirty="0">
              <a:solidFill>
                <a:srgbClr val="615F5E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913" y="2587938"/>
            <a:ext cx="7979929" cy="3838280"/>
          </a:xfrm>
          <a:prstGeom prst="rect">
            <a:avLst/>
          </a:prstGeom>
        </p:spPr>
      </p:pic>
      <p:sp>
        <p:nvSpPr>
          <p:cNvPr id="2" name="Divisa 1"/>
          <p:cNvSpPr/>
          <p:nvPr/>
        </p:nvSpPr>
        <p:spPr>
          <a:xfrm>
            <a:off x="5697181" y="2916528"/>
            <a:ext cx="1399654" cy="2819654"/>
          </a:xfrm>
          <a:prstGeom prst="chevron">
            <a:avLst>
              <a:gd name="adj" fmla="val 73729"/>
            </a:avLst>
          </a:prstGeom>
          <a:solidFill>
            <a:schemeClr val="accent4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95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8835"/>
            <a:ext cx="16251936" cy="26029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" y="3919793"/>
            <a:ext cx="16249651" cy="36033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50876" y="2734875"/>
            <a:ext cx="1414789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800" dirty="0" smtClean="0">
                <a:solidFill>
                  <a:srgbClr val="595959"/>
                </a:solidFill>
                <a:latin typeface="Trebuchet MS" panose="020B0603020202020204" pitchFamily="34" charset="0"/>
                <a:cs typeface="Arial" charset="0"/>
              </a:rPr>
              <a:t>Também </a:t>
            </a:r>
            <a:r>
              <a:rPr lang="pt-BR" sz="1800" dirty="0">
                <a:solidFill>
                  <a:srgbClr val="595959"/>
                </a:solidFill>
                <a:latin typeface="Trebuchet MS" panose="020B0603020202020204" pitchFamily="34" charset="0"/>
                <a:cs typeface="Arial" charset="0"/>
              </a:rPr>
              <a:t>conhecido como fluxo de trabalho, o workflow é um conjunto de tecnologias e ferramentas que focam na execução das tarefas do processo.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386043" y="3856693"/>
            <a:ext cx="6663490" cy="0"/>
          </a:xfrm>
          <a:prstGeom prst="line">
            <a:avLst/>
          </a:prstGeom>
          <a:ln>
            <a:solidFill>
              <a:srgbClr val="4D4D4C">
                <a:alpha val="4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850774" y="856018"/>
            <a:ext cx="4573607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pt-BR" sz="5400" b="1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WORKFLOW</a:t>
            </a:r>
            <a:endParaRPr lang="pt-BR" sz="24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386043" y="7466874"/>
            <a:ext cx="15477565" cy="42016"/>
          </a:xfrm>
          <a:prstGeom prst="line">
            <a:avLst/>
          </a:prstGeom>
          <a:ln>
            <a:solidFill>
              <a:srgbClr val="4D4D4C">
                <a:alpha val="4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200118" y="3856693"/>
            <a:ext cx="6663490" cy="0"/>
          </a:xfrm>
          <a:prstGeom prst="line">
            <a:avLst/>
          </a:prstGeom>
          <a:ln>
            <a:solidFill>
              <a:srgbClr val="4D4D4C">
                <a:alpha val="4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256" y="4340549"/>
            <a:ext cx="2435458" cy="12191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650" y="3986889"/>
            <a:ext cx="1632778" cy="192642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704" y="4056310"/>
            <a:ext cx="1290413" cy="168693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4266327" y="5970283"/>
            <a:ext cx="2328870" cy="45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800" dirty="0">
                <a:solidFill>
                  <a:srgbClr val="595959"/>
                </a:solidFill>
                <a:latin typeface="Trebuchet MS" panose="020B0603020202020204" pitchFamily="34" charset="0"/>
                <a:cs typeface="Arial" charset="0"/>
              </a:rPr>
              <a:t>Agilizar </a:t>
            </a:r>
            <a:r>
              <a:rPr lang="pt-BR" sz="1800" dirty="0" smtClean="0">
                <a:solidFill>
                  <a:srgbClr val="595959"/>
                </a:solidFill>
                <a:latin typeface="Trebuchet MS" panose="020B0603020202020204" pitchFamily="34" charset="0"/>
                <a:cs typeface="Arial" charset="0"/>
              </a:rPr>
              <a:t>processos</a:t>
            </a:r>
            <a:endParaRPr lang="pt-BR" sz="1800" dirty="0">
              <a:solidFill>
                <a:srgbClr val="595959"/>
              </a:solidFill>
              <a:latin typeface="Trebuchet MS" panose="020B0603020202020204" pitchFamily="34" charset="0"/>
              <a:cs typeface="Arial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0309470" y="6099715"/>
            <a:ext cx="302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dirty="0">
                <a:solidFill>
                  <a:srgbClr val="595959"/>
                </a:solidFill>
                <a:latin typeface="Trebuchet MS" panose="020B0603020202020204" pitchFamily="34" charset="0"/>
                <a:cs typeface="Arial" charset="0"/>
              </a:rPr>
              <a:t>Diminuição de tempo 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004428" y="6086067"/>
            <a:ext cx="2936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dirty="0">
                <a:solidFill>
                  <a:srgbClr val="595959"/>
                </a:solidFill>
                <a:latin typeface="Trebuchet MS" panose="020B0603020202020204" pitchFamily="34" charset="0"/>
                <a:cs typeface="Arial" charset="0"/>
              </a:rPr>
              <a:t>Diminuir custos</a:t>
            </a: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9458" y="81422"/>
            <a:ext cx="1724629" cy="1119693"/>
          </a:xfrm>
          <a:prstGeom prst="rect">
            <a:avLst/>
          </a:prstGeom>
        </p:spPr>
      </p:pic>
      <p:sp>
        <p:nvSpPr>
          <p:cNvPr id="84" name="Rectangle 83">
            <a:hlinkClick r:id="rId9" action="ppaction://hlinksldjump"/>
          </p:cNvPr>
          <p:cNvSpPr/>
          <p:nvPr/>
        </p:nvSpPr>
        <p:spPr>
          <a:xfrm>
            <a:off x="15640672" y="8532440"/>
            <a:ext cx="144016" cy="144016"/>
          </a:xfrm>
          <a:prstGeom prst="rect">
            <a:avLst/>
          </a:prstGeom>
          <a:noFill/>
          <a:ln w="38100">
            <a:solidFill>
              <a:srgbClr val="D7DF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Rectangle 84">
            <a:hlinkClick r:id="rId9" action="ppaction://hlinksldjump"/>
          </p:cNvPr>
          <p:cNvSpPr/>
          <p:nvPr/>
        </p:nvSpPr>
        <p:spPr>
          <a:xfrm>
            <a:off x="15856696" y="8532440"/>
            <a:ext cx="144016" cy="144016"/>
          </a:xfrm>
          <a:prstGeom prst="rect">
            <a:avLst/>
          </a:prstGeom>
          <a:noFill/>
          <a:ln w="38100">
            <a:solidFill>
              <a:srgbClr val="D7DF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6" name="Rectangle 85">
            <a:hlinkClick r:id="rId9" action="ppaction://hlinksldjump"/>
          </p:cNvPr>
          <p:cNvSpPr/>
          <p:nvPr/>
        </p:nvSpPr>
        <p:spPr>
          <a:xfrm>
            <a:off x="16081137" y="8532440"/>
            <a:ext cx="144016" cy="144016"/>
          </a:xfrm>
          <a:prstGeom prst="rect">
            <a:avLst/>
          </a:prstGeom>
          <a:noFill/>
          <a:ln w="38100">
            <a:solidFill>
              <a:srgbClr val="D7DF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3780431" y="6481558"/>
            <a:ext cx="28953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595959"/>
                </a:solidFill>
                <a:latin typeface="Trebuchet MS" panose="020B0603020202020204" pitchFamily="34" charset="0"/>
                <a:cs typeface="Arial" charset="0"/>
              </a:rPr>
              <a:t>Agilizar processos através </a:t>
            </a:r>
            <a:r>
              <a:rPr lang="pt-BR" dirty="0" smtClean="0">
                <a:solidFill>
                  <a:srgbClr val="595959"/>
                </a:solidFill>
                <a:latin typeface="Trebuchet MS" panose="020B0603020202020204" pitchFamily="34" charset="0"/>
                <a:cs typeface="Arial" charset="0"/>
              </a:rPr>
              <a:t>de</a:t>
            </a:r>
            <a:br>
              <a:rPr lang="pt-BR" dirty="0" smtClean="0">
                <a:solidFill>
                  <a:srgbClr val="595959"/>
                </a:solidFill>
                <a:latin typeface="Trebuchet MS" panose="020B0603020202020204" pitchFamily="34" charset="0"/>
                <a:cs typeface="Arial" charset="0"/>
              </a:rPr>
            </a:br>
            <a:r>
              <a:rPr lang="pt-BR" dirty="0" smtClean="0">
                <a:solidFill>
                  <a:srgbClr val="595959"/>
                </a:solidFill>
                <a:latin typeface="Trebuchet MS" panose="020B0603020202020204" pitchFamily="34" charset="0"/>
                <a:cs typeface="Arial" charset="0"/>
              </a:rPr>
              <a:t>automatização </a:t>
            </a:r>
            <a:r>
              <a:rPr lang="pt-BR" dirty="0">
                <a:solidFill>
                  <a:srgbClr val="595959"/>
                </a:solidFill>
                <a:latin typeface="Trebuchet MS" panose="020B0603020202020204" pitchFamily="34" charset="0"/>
                <a:cs typeface="Arial" charset="0"/>
              </a:rPr>
              <a:t>de fluxos 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7199315" y="6457420"/>
            <a:ext cx="26867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595959"/>
                </a:solidFill>
                <a:latin typeface="Trebuchet MS" panose="020B0603020202020204" pitchFamily="34" charset="0"/>
                <a:cs typeface="Arial" charset="0"/>
              </a:rPr>
              <a:t>Diminuição de custos através do acompanhamento em tempo real de todas as atividades</a:t>
            </a:r>
          </a:p>
          <a:p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0268091" y="6455399"/>
            <a:ext cx="28165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595959"/>
                </a:solidFill>
                <a:latin typeface="Trebuchet MS" panose="020B0603020202020204" pitchFamily="34" charset="0"/>
                <a:cs typeface="Arial" charset="0"/>
              </a:rPr>
              <a:t>Diminuição de </a:t>
            </a:r>
            <a:r>
              <a:rPr lang="pt-BR" dirty="0" smtClean="0">
                <a:solidFill>
                  <a:srgbClr val="595959"/>
                </a:solidFill>
                <a:latin typeface="Trebuchet MS" panose="020B0603020202020204" pitchFamily="34" charset="0"/>
                <a:cs typeface="Arial" charset="0"/>
              </a:rPr>
              <a:t>temo </a:t>
            </a:r>
            <a:r>
              <a:rPr lang="pt-BR" dirty="0">
                <a:solidFill>
                  <a:srgbClr val="595959"/>
                </a:solidFill>
                <a:latin typeface="Trebuchet MS" panose="020B0603020202020204" pitchFamily="34" charset="0"/>
                <a:cs typeface="Arial" charset="0"/>
              </a:rPr>
              <a:t>acompanhando as atividades que estão sendo executadas por seus colaboradores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88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5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6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5" grpId="0"/>
      <p:bldP spid="59" grpId="0"/>
      <p:bldP spid="3" grpId="0"/>
      <p:bldP spid="4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/>
          <p:nvPr/>
        </p:nvSpPr>
        <p:spPr>
          <a:xfrm rot="9815227">
            <a:off x="1305688" y="4135993"/>
            <a:ext cx="3989990" cy="2006729"/>
          </a:xfrm>
          <a:prstGeom prst="rect">
            <a:avLst/>
          </a:prstGeom>
          <a:solidFill>
            <a:srgbClr val="CE0442"/>
          </a:solidFill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</p:txBody>
      </p:sp>
      <p:sp>
        <p:nvSpPr>
          <p:cNvPr id="254" name="Google Shape;254;p29"/>
          <p:cNvSpPr/>
          <p:nvPr/>
        </p:nvSpPr>
        <p:spPr>
          <a:xfrm rot="-9940118">
            <a:off x="10485327" y="4251790"/>
            <a:ext cx="4138901" cy="1888471"/>
          </a:xfrm>
          <a:prstGeom prst="rect">
            <a:avLst/>
          </a:prstGeom>
          <a:solidFill>
            <a:srgbClr val="CE0442"/>
          </a:solidFill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9"/>
          <p:cNvSpPr/>
          <p:nvPr/>
        </p:nvSpPr>
        <p:spPr>
          <a:xfrm>
            <a:off x="1376396" y="1531799"/>
            <a:ext cx="13061100" cy="6080400"/>
          </a:xfrm>
          <a:prstGeom prst="roundRect">
            <a:avLst>
              <a:gd name="adj" fmla="val 5127"/>
            </a:avLst>
          </a:prstGeom>
          <a:solidFill>
            <a:schemeClr val="lt1"/>
          </a:solidFill>
          <a:ln w="38100" cap="flat" cmpd="sng">
            <a:solidFill>
              <a:srgbClr val="E80C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414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9"/>
          <p:cNvSpPr/>
          <p:nvPr/>
        </p:nvSpPr>
        <p:spPr>
          <a:xfrm>
            <a:off x="512744" y="5265383"/>
            <a:ext cx="14862000" cy="1167000"/>
          </a:xfrm>
          <a:prstGeom prst="rect">
            <a:avLst/>
          </a:prstGeom>
          <a:solidFill>
            <a:srgbClr val="E80C50"/>
          </a:solidFill>
          <a:ln>
            <a:noFill/>
          </a:ln>
          <a:effectLst>
            <a:outerShdw blurRad="57150" dist="9525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9"/>
          <p:cNvSpPr txBox="1">
            <a:spLocks noGrp="1"/>
          </p:cNvSpPr>
          <p:nvPr>
            <p:ph type="sldNum" idx="12"/>
          </p:nvPr>
        </p:nvSpPr>
        <p:spPr>
          <a:xfrm>
            <a:off x="14017994" y="424089"/>
            <a:ext cx="1233000" cy="699600"/>
          </a:xfrm>
          <a:prstGeom prst="rect">
            <a:avLst/>
          </a:prstGeom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 dirty="0"/>
          </a:p>
        </p:txBody>
      </p:sp>
      <p:sp>
        <p:nvSpPr>
          <p:cNvPr id="258" name="Google Shape;258;p29"/>
          <p:cNvSpPr txBox="1"/>
          <p:nvPr/>
        </p:nvSpPr>
        <p:spPr>
          <a:xfrm>
            <a:off x="939275" y="351983"/>
            <a:ext cx="126021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accen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CONECTIVIDADE</a:t>
            </a:r>
            <a:r>
              <a:rPr lang="pt-BR" sz="3200" dirty="0" smtClean="0">
                <a:solidFill>
                  <a:srgbClr val="403B37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TOTVS</a:t>
            </a:r>
            <a:endParaRPr sz="3200" dirty="0">
              <a:solidFill>
                <a:srgbClr val="403B37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60" name="Google Shape;260;p29"/>
          <p:cNvSpPr/>
          <p:nvPr/>
        </p:nvSpPr>
        <p:spPr>
          <a:xfrm>
            <a:off x="1980745" y="5453892"/>
            <a:ext cx="11925000" cy="789900"/>
          </a:xfrm>
          <a:prstGeom prst="roundRect">
            <a:avLst>
              <a:gd name="adj" fmla="val 3329"/>
            </a:avLst>
          </a:prstGeom>
          <a:noFill/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100" b="1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CONEXÃO WIFI</a:t>
            </a:r>
            <a:endParaRPr sz="71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1" name="Google Shape;2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7488238"/>
            <a:ext cx="16249651" cy="157418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1036301907"/>
              </p:ext>
            </p:extLst>
          </p:nvPr>
        </p:nvGraphicFramePr>
        <p:xfrm>
          <a:off x="1980745" y="43601"/>
          <a:ext cx="11626882" cy="7421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39">
            <a:hlinkClick r:id="" action="ppaction://hlinkshowjump?jump=nextslide"/>
          </p:cNvPr>
          <p:cNvSpPr/>
          <p:nvPr/>
        </p:nvSpPr>
        <p:spPr>
          <a:xfrm rot="10800000">
            <a:off x="2680482" y="6008175"/>
            <a:ext cx="4375978" cy="1948469"/>
          </a:xfrm>
          <a:prstGeom prst="round2SameRect">
            <a:avLst>
              <a:gd name="adj1" fmla="val 2825"/>
              <a:gd name="adj2" fmla="val 0"/>
            </a:avLst>
          </a:prstGeom>
          <a:solidFill>
            <a:schemeClr val="accent4">
              <a:alpha val="77000"/>
            </a:schemeClr>
          </a:solidFill>
          <a:ln>
            <a:gradFill>
              <a:gsLst>
                <a:gs pos="0">
                  <a:srgbClr val="4D4D4C">
                    <a:alpha val="70000"/>
                  </a:srgbClr>
                </a:gs>
                <a:gs pos="100000">
                  <a:srgbClr val="4D4D4C">
                    <a:alpha val="0"/>
                    <a:lumMod val="100000"/>
                  </a:srgb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200000"/>
              </a:lnSpc>
            </a:pPr>
            <a:endParaRPr lang="pt-BR" sz="2400" b="1" dirty="0">
              <a:solidFill>
                <a:schemeClr val="accent2"/>
              </a:solidFill>
              <a:latin typeface="Century Gothic" panose="020B0502020202020204" pitchFamily="34" charset="0"/>
              <a:ea typeface="Yu Gothic UI Semibold" panose="020B0700000000000000" pitchFamily="34" charset="-128"/>
            </a:endParaRPr>
          </a:p>
        </p:txBody>
      </p:sp>
      <p:sp>
        <p:nvSpPr>
          <p:cNvPr id="6" name="Round Same Side Corner Rectangle 33">
            <a:hlinkClick r:id="" action="ppaction://hlinkshowjump?jump=nextslide"/>
          </p:cNvPr>
          <p:cNvSpPr/>
          <p:nvPr/>
        </p:nvSpPr>
        <p:spPr>
          <a:xfrm>
            <a:off x="2680482" y="2320120"/>
            <a:ext cx="4375978" cy="3688054"/>
          </a:xfrm>
          <a:prstGeom prst="round2SameRect">
            <a:avLst>
              <a:gd name="adj1" fmla="val 2825"/>
              <a:gd name="adj2" fmla="val 0"/>
            </a:avLst>
          </a:prstGeom>
          <a:solidFill>
            <a:srgbClr val="4D4D4C">
              <a:alpha val="77000"/>
            </a:srgbClr>
          </a:solidFill>
          <a:ln>
            <a:gradFill>
              <a:gsLst>
                <a:gs pos="0">
                  <a:srgbClr val="4D4D4C">
                    <a:alpha val="70000"/>
                  </a:srgbClr>
                </a:gs>
                <a:gs pos="100000">
                  <a:srgbClr val="4D4D4C">
                    <a:alpha val="0"/>
                    <a:lumMod val="100000"/>
                  </a:srgb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ound Same Side Corner Rectangle 39">
            <a:hlinkClick r:id="" action="ppaction://hlinkshowjump?jump=nextslide"/>
          </p:cNvPr>
          <p:cNvSpPr/>
          <p:nvPr/>
        </p:nvSpPr>
        <p:spPr>
          <a:xfrm rot="10800000">
            <a:off x="9288271" y="6008175"/>
            <a:ext cx="4375978" cy="1948469"/>
          </a:xfrm>
          <a:prstGeom prst="round2SameRect">
            <a:avLst>
              <a:gd name="adj1" fmla="val 2825"/>
              <a:gd name="adj2" fmla="val 0"/>
            </a:avLst>
          </a:prstGeom>
          <a:solidFill>
            <a:schemeClr val="accent4">
              <a:alpha val="77000"/>
            </a:schemeClr>
          </a:solidFill>
          <a:ln>
            <a:gradFill>
              <a:gsLst>
                <a:gs pos="0">
                  <a:srgbClr val="4D4D4C">
                    <a:alpha val="70000"/>
                  </a:srgbClr>
                </a:gs>
                <a:gs pos="100000">
                  <a:srgbClr val="4D4D4C">
                    <a:alpha val="0"/>
                    <a:lumMod val="100000"/>
                  </a:srgb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ound Same Side Corner Rectangle 33">
            <a:hlinkClick r:id="" action="ppaction://hlinkshowjump?jump=nextslide"/>
          </p:cNvPr>
          <p:cNvSpPr/>
          <p:nvPr/>
        </p:nvSpPr>
        <p:spPr>
          <a:xfrm>
            <a:off x="9288271" y="2415655"/>
            <a:ext cx="4375978" cy="3592520"/>
          </a:xfrm>
          <a:prstGeom prst="round2SameRect">
            <a:avLst>
              <a:gd name="adj1" fmla="val 2825"/>
              <a:gd name="adj2" fmla="val 0"/>
            </a:avLst>
          </a:prstGeom>
          <a:solidFill>
            <a:srgbClr val="4D4D4C">
              <a:alpha val="77000"/>
            </a:srgbClr>
          </a:solidFill>
          <a:ln>
            <a:gradFill>
              <a:gsLst>
                <a:gs pos="0">
                  <a:srgbClr val="4D4D4C">
                    <a:alpha val="70000"/>
                  </a:srgbClr>
                </a:gs>
                <a:gs pos="100000">
                  <a:srgbClr val="4D4D4C">
                    <a:alpha val="0"/>
                    <a:lumMod val="100000"/>
                  </a:srgb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3487002" y="6459190"/>
            <a:ext cx="276293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PROCESSOS DE NEGÓCIOS</a:t>
            </a:r>
          </a:p>
          <a:p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109477" y="6749138"/>
            <a:ext cx="2762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pt-BR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WORKFLOW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3137680" y="2689066"/>
            <a:ext cx="3461580" cy="3319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  <a:latin typeface="Trebuchet MS" panose="020B0603020202020204" pitchFamily="34" charset="0"/>
                <a:cs typeface="Arial" charset="0"/>
              </a:rPr>
              <a:t>Possui uma linguagem mais voltada ao negócio, com baixo nível de detalhamento</a:t>
            </a:r>
          </a:p>
          <a:p>
            <a:pPr lvl="1"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  <a:latin typeface="Trebuchet MS" panose="020B0603020202020204" pitchFamily="34" charset="0"/>
                <a:cs typeface="Arial" charset="0"/>
              </a:rPr>
              <a:t>Um processo envolve a realização de um objetivo organizacional</a:t>
            </a:r>
          </a:p>
          <a:p>
            <a:pPr algn="just">
              <a:lnSpc>
                <a:spcPct val="150000"/>
              </a:lnSpc>
            </a:pPr>
            <a:endParaRPr lang="pt-BR" sz="2000" dirty="0">
              <a:solidFill>
                <a:schemeClr val="bg1"/>
              </a:solidFill>
              <a:latin typeface="Trebuchet MS" panose="020B0603020202020204" pitchFamily="34" charset="0"/>
              <a:cs typeface="Arial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9497333" y="2689066"/>
            <a:ext cx="398722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  <a:latin typeface="Trebuchet MS" panose="020B0603020202020204" pitchFamily="34" charset="0"/>
                <a:cs typeface="Arial" charset="0"/>
              </a:rPr>
              <a:t>Workflow é uma maneira de estruturar de forma detalhada as sequências de um processo por meio de uma ferramenta</a:t>
            </a:r>
          </a:p>
          <a:p>
            <a:pPr lvl="1"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  <a:latin typeface="Trebuchet MS" panose="020B0603020202020204" pitchFamily="34" charset="0"/>
                <a:cs typeface="Arial" charset="0"/>
              </a:rPr>
              <a:t>Um workflow implica em executar um fluxo de atividades</a:t>
            </a:r>
          </a:p>
          <a:p>
            <a:pPr lvl="1" algn="just">
              <a:lnSpc>
                <a:spcPct val="150000"/>
              </a:lnSpc>
            </a:pPr>
            <a:endParaRPr lang="pt-BR" sz="2000" dirty="0">
              <a:solidFill>
                <a:schemeClr val="bg1"/>
              </a:solidFill>
              <a:latin typeface="Trebuchet MS" panose="020B0603020202020204" pitchFamily="34" charset="0"/>
              <a:cs typeface="Arial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7265522" y="4640783"/>
            <a:ext cx="178903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VS</a:t>
            </a:r>
            <a:endParaRPr lang="pt-BR" sz="5400" b="1" dirty="0">
              <a:solidFill>
                <a:schemeClr val="accent3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pt-BR" dirty="0"/>
          </a:p>
        </p:txBody>
      </p:sp>
      <p:sp>
        <p:nvSpPr>
          <p:cNvPr id="14" name="Google Shape;331;p33"/>
          <p:cNvSpPr txBox="1"/>
          <p:nvPr/>
        </p:nvSpPr>
        <p:spPr>
          <a:xfrm>
            <a:off x="1381335" y="199562"/>
            <a:ext cx="126021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dirty="0" smtClean="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PROCESSOS DE NEGÓCIO</a:t>
            </a:r>
            <a:endParaRPr sz="3200" b="1" dirty="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6" name="Conector reto 15"/>
          <p:cNvCxnSpPr/>
          <p:nvPr/>
        </p:nvCxnSpPr>
        <p:spPr>
          <a:xfrm>
            <a:off x="0" y="559558"/>
            <a:ext cx="12555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ipse 16"/>
          <p:cNvSpPr/>
          <p:nvPr/>
        </p:nvSpPr>
        <p:spPr>
          <a:xfrm>
            <a:off x="1364778" y="504966"/>
            <a:ext cx="125741" cy="12283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791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5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 smtClean="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ARQUITETURA </a:t>
            </a:r>
            <a:r>
              <a:rPr lang="pt-BR" b="1" dirty="0" smtClean="0">
                <a:solidFill>
                  <a:srgbClr val="403B37"/>
                </a:solidFill>
                <a:latin typeface="Open Sans"/>
                <a:ea typeface="Open Sans"/>
                <a:cs typeface="Open Sans"/>
                <a:sym typeface="Open Sans"/>
              </a:rPr>
              <a:t>BPM</a:t>
            </a:r>
            <a:endParaRPr b="1" dirty="0">
              <a:solidFill>
                <a:srgbClr val="403B3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Trapezoide 9"/>
          <p:cNvSpPr/>
          <p:nvPr/>
        </p:nvSpPr>
        <p:spPr>
          <a:xfrm>
            <a:off x="5574573" y="4859770"/>
            <a:ext cx="6715773" cy="945971"/>
          </a:xfrm>
          <a:prstGeom prst="trapezoid">
            <a:avLst/>
          </a:prstGeom>
          <a:solidFill>
            <a:schemeClr val="accent4"/>
          </a:solidFill>
          <a:ln w="38100">
            <a:solidFill>
              <a:schemeClr val="accent4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8013310" y="5122509"/>
            <a:ext cx="1885199" cy="9848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2pPr lvl="1">
              <a:lnSpc>
                <a:spcPct val="200000"/>
              </a:lnSpc>
              <a:defRPr sz="2400" b="1"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2pPr>
          </a:lstStyle>
          <a:p>
            <a:r>
              <a:rPr lang="pt-BR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GED | ECM</a:t>
            </a:r>
            <a:r>
              <a:rPr lang="pt-BR" sz="2000" b="1" dirty="0" smtClean="0">
                <a:solidFill>
                  <a:schemeClr val="bg1">
                    <a:lumMod val="50000"/>
                  </a:schemeClr>
                </a:solidFill>
                <a:ea typeface="Yu Gothic UI Semibold" panose="020B0700000000000000" pitchFamily="34" charset="-128"/>
              </a:rPr>
              <a:t>	</a:t>
            </a:r>
          </a:p>
          <a:p>
            <a:endParaRPr lang="pt-BR" b="1" dirty="0" smtClean="0">
              <a:solidFill>
                <a:schemeClr val="bg1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6005015" y="3818984"/>
            <a:ext cx="5854890" cy="824189"/>
          </a:xfrm>
          <a:prstGeom prst="rect">
            <a:avLst/>
          </a:prstGeom>
          <a:solidFill>
            <a:schemeClr val="accent4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5538129" y="2866032"/>
            <a:ext cx="6696744" cy="824189"/>
          </a:xfrm>
          <a:prstGeom prst="rect">
            <a:avLst/>
          </a:prstGeom>
          <a:solidFill>
            <a:schemeClr val="accent4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Arco 13"/>
          <p:cNvSpPr/>
          <p:nvPr/>
        </p:nvSpPr>
        <p:spPr>
          <a:xfrm rot="15069002">
            <a:off x="5170603" y="2555755"/>
            <a:ext cx="2148351" cy="3182140"/>
          </a:xfrm>
          <a:prstGeom prst="arc">
            <a:avLst>
              <a:gd name="adj1" fmla="val 14664112"/>
              <a:gd name="adj2" fmla="val 20358697"/>
            </a:avLst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lt1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7197215" y="3983738"/>
            <a:ext cx="3939358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2pPr lvl="1">
              <a:lnSpc>
                <a:spcPct val="200000"/>
              </a:lnSpc>
              <a:defRPr sz="2400" b="1"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2pPr>
          </a:lstStyle>
          <a:p>
            <a:r>
              <a:rPr lang="pt-BR" sz="2400" b="1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WORKFLOW NO FLUIG</a:t>
            </a:r>
            <a:endParaRPr lang="pt-BR" sz="2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7403460" y="3063802"/>
            <a:ext cx="2869966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2pPr lvl="1">
              <a:lnSpc>
                <a:spcPct val="200000"/>
              </a:lnSpc>
              <a:defRPr sz="2400" b="1"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2pPr>
          </a:lstStyle>
          <a:p>
            <a:pPr algn="ctr"/>
            <a:r>
              <a:rPr lang="pt-BR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FORMULÁRIOS</a:t>
            </a:r>
          </a:p>
        </p:txBody>
      </p:sp>
      <p:sp>
        <p:nvSpPr>
          <p:cNvPr id="17" name="Triângulo isósceles 16"/>
          <p:cNvSpPr/>
          <p:nvPr/>
        </p:nvSpPr>
        <p:spPr>
          <a:xfrm rot="6042978">
            <a:off x="5319088" y="5047280"/>
            <a:ext cx="172943" cy="283257"/>
          </a:xfrm>
          <a:prstGeom prst="triangle">
            <a:avLst/>
          </a:prstGeom>
          <a:solidFill>
            <a:schemeClr val="accent4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2"/>
              </a:solidFill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3194692" y="4120422"/>
            <a:ext cx="1460473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2pPr lvl="1">
              <a:lnSpc>
                <a:spcPct val="200000"/>
              </a:lnSpc>
              <a:defRPr sz="2400" b="1"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2pPr>
          </a:lstStyle>
          <a:p>
            <a:pPr algn="ctr"/>
            <a:r>
              <a:rPr lang="pt-BR" sz="1600" b="1" dirty="0" smtClean="0">
                <a:solidFill>
                  <a:schemeClr val="bg1">
                    <a:lumMod val="50000"/>
                  </a:schemeClr>
                </a:solidFill>
                <a:ea typeface="Yu Gothic UI Semibold" panose="020B0700000000000000" pitchFamily="34" charset="-128"/>
              </a:rPr>
              <a:t>GRAVA</a:t>
            </a:r>
          </a:p>
          <a:p>
            <a:pPr algn="ctr"/>
            <a:r>
              <a:rPr lang="pt-BR" sz="1600" b="1" dirty="0" smtClean="0">
                <a:solidFill>
                  <a:schemeClr val="bg1">
                    <a:lumMod val="50000"/>
                  </a:schemeClr>
                </a:solidFill>
                <a:ea typeface="Yu Gothic UI Semibold" panose="020B0700000000000000" pitchFamily="34" charset="-128"/>
              </a:rPr>
              <a:t>REGISTROS</a:t>
            </a:r>
            <a:endParaRPr lang="pt-BR" sz="1600" b="1" dirty="0">
              <a:solidFill>
                <a:schemeClr val="bg1">
                  <a:lumMod val="50000"/>
                </a:schemeClr>
              </a:solidFill>
              <a:ea typeface="Yu Gothic UI Semibold" panose="020B0700000000000000" pitchFamily="34" charset="-128"/>
            </a:endParaRP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2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3" y="2504083"/>
            <a:ext cx="16249651" cy="360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0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5020178" y="5175716"/>
            <a:ext cx="7527929" cy="923330"/>
          </a:xfrm>
          <a:prstGeom prst="rect">
            <a:avLst/>
          </a:prstGeom>
          <a:solidFill>
            <a:schemeClr val="accent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>
            <a:defPPr>
              <a:defRPr lang="pt-BR"/>
            </a:defPPr>
            <a:lvl2pPr lvl="1">
              <a:lnSpc>
                <a:spcPct val="200000"/>
              </a:lnSpc>
              <a:defRPr sz="2400" b="1"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2pPr>
          </a:lstStyle>
          <a:p>
            <a:pPr algn="ctr"/>
            <a:r>
              <a:rPr lang="pt-BR" sz="18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</a:t>
            </a:r>
            <a:r>
              <a:rPr lang="pt-BR" sz="1800" b="1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DATASETS </a:t>
            </a:r>
            <a:r>
              <a:rPr lang="pt-BR" sz="1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(HIBERNATE</a:t>
            </a:r>
            <a:r>
              <a:rPr lang="pt-BR" sz="1800" b="1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algn="ctr"/>
            <a:r>
              <a:rPr lang="pt-BR" sz="1800" b="1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MECANISMOS </a:t>
            </a:r>
            <a:r>
              <a:rPr lang="pt-BR" sz="1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  </a:t>
            </a:r>
            <a:r>
              <a:rPr lang="pt-BR" sz="1800" b="1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ATRIBUIÇÃO     EVENTOS </a:t>
            </a:r>
            <a:r>
              <a:rPr lang="pt-BR" sz="1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 </a:t>
            </a:r>
            <a:r>
              <a:rPr lang="pt-BR" sz="1800" b="1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FORMULÁRIO</a:t>
            </a:r>
          </a:p>
          <a:p>
            <a:pPr algn="ctr"/>
            <a:endParaRPr lang="pt-BR" sz="18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5632790" y="4019359"/>
            <a:ext cx="6069343" cy="824189"/>
          </a:xfrm>
          <a:prstGeom prst="rect">
            <a:avLst/>
          </a:prstGeom>
          <a:solidFill>
            <a:schemeClr val="accent4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5312472" y="2923181"/>
            <a:ext cx="6696744" cy="824189"/>
          </a:xfrm>
          <a:prstGeom prst="rect">
            <a:avLst/>
          </a:prstGeom>
          <a:solidFill>
            <a:schemeClr val="accent4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Arco 8"/>
          <p:cNvSpPr/>
          <p:nvPr/>
        </p:nvSpPr>
        <p:spPr>
          <a:xfrm rot="14310377">
            <a:off x="4792974" y="2641681"/>
            <a:ext cx="2453826" cy="3155468"/>
          </a:xfrm>
          <a:prstGeom prst="arc">
            <a:avLst>
              <a:gd name="adj1" fmla="val 14664112"/>
              <a:gd name="adj2" fmla="val 20358697"/>
            </a:avLst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lt1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5707230" y="4179146"/>
            <a:ext cx="5920462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2pPr lvl="1">
              <a:lnSpc>
                <a:spcPct val="200000"/>
              </a:lnSpc>
              <a:defRPr sz="2400" b="1"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2pPr>
          </a:lstStyle>
          <a:p>
            <a:pPr algn="ctr"/>
            <a:r>
              <a:rPr lang="pt-BR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SOA (Arquitetura Orientada a Serviços)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6338265" y="3116066"/>
            <a:ext cx="4456445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2pPr lvl="1">
              <a:lnSpc>
                <a:spcPct val="200000"/>
              </a:lnSpc>
              <a:defRPr sz="2400" b="1"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2pPr>
          </a:lstStyle>
          <a:p>
            <a:pPr algn="ctr"/>
            <a:r>
              <a:rPr lang="pt-BR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 |  CSS  |  JAVASCRIPT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2895600" y="4113058"/>
            <a:ext cx="1759565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2pPr lvl="1">
              <a:lnSpc>
                <a:spcPct val="200000"/>
              </a:lnSpc>
              <a:defRPr sz="2400" b="1"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2pPr>
          </a:lstStyle>
          <a:p>
            <a:pPr algn="ctr"/>
            <a:r>
              <a:rPr lang="pt-BR" sz="1600" b="1" dirty="0" smtClean="0">
                <a:solidFill>
                  <a:schemeClr val="bg2">
                    <a:lumMod val="50000"/>
                  </a:schemeClr>
                </a:solidFill>
                <a:ea typeface="Yu Gothic UI Semibold" panose="020B0700000000000000" pitchFamily="34" charset="-128"/>
              </a:rPr>
              <a:t>TRANSPILADO</a:t>
            </a:r>
          </a:p>
          <a:p>
            <a:pPr algn="ctr"/>
            <a:r>
              <a:rPr lang="pt-BR" sz="1600" b="1" dirty="0" smtClean="0">
                <a:solidFill>
                  <a:schemeClr val="bg2">
                    <a:lumMod val="50000"/>
                  </a:schemeClr>
                </a:solidFill>
                <a:ea typeface="Yu Gothic UI Semibold" panose="020B0700000000000000" pitchFamily="34" charset="-128"/>
              </a:rPr>
              <a:t>   (RHINO)</a:t>
            </a:r>
            <a:endParaRPr lang="pt-BR" sz="1600" b="1" dirty="0">
              <a:solidFill>
                <a:schemeClr val="bg2">
                  <a:lumMod val="50000"/>
                </a:schemeClr>
              </a:solidFill>
              <a:ea typeface="Yu Gothic UI Semibold" panose="020B0700000000000000" pitchFamily="34" charset="-128"/>
            </a:endParaRPr>
          </a:p>
        </p:txBody>
      </p:sp>
      <p:pic>
        <p:nvPicPr>
          <p:cNvPr id="14" name="Picture 19"/>
          <p:cNvPicPr>
            <a:picLocks noChangeAspect="1"/>
          </p:cNvPicPr>
          <p:nvPr/>
        </p:nvPicPr>
        <p:blipFill>
          <a:blip r:embed="rId2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8" y="2483951"/>
            <a:ext cx="16249651" cy="4719194"/>
          </a:xfrm>
          <a:prstGeom prst="rect">
            <a:avLst/>
          </a:prstGeom>
        </p:spPr>
      </p:pic>
      <p:sp>
        <p:nvSpPr>
          <p:cNvPr id="15" name="Triângulo isósceles 14"/>
          <p:cNvSpPr/>
          <p:nvPr/>
        </p:nvSpPr>
        <p:spPr>
          <a:xfrm rot="4051301">
            <a:off x="5004008" y="3255412"/>
            <a:ext cx="234604" cy="316686"/>
          </a:xfrm>
          <a:prstGeom prst="triangle">
            <a:avLst/>
          </a:prstGeom>
          <a:solidFill>
            <a:schemeClr val="accent4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16" name="CaixaDeTexto 15"/>
          <p:cNvSpPr txBox="1"/>
          <p:nvPr/>
        </p:nvSpPr>
        <p:spPr>
          <a:xfrm>
            <a:off x="13044307" y="4322858"/>
            <a:ext cx="3231422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2pPr lvl="1">
              <a:lnSpc>
                <a:spcPct val="200000"/>
              </a:lnSpc>
              <a:defRPr sz="2400" b="1"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2pPr>
          </a:lstStyle>
          <a:p>
            <a:r>
              <a:rPr lang="pt-BR" sz="1600" b="1" dirty="0" smtClean="0">
                <a:solidFill>
                  <a:schemeClr val="bg2">
                    <a:lumMod val="50000"/>
                  </a:schemeClr>
                </a:solidFill>
                <a:ea typeface="Yu Gothic UI Semibold" panose="020B0700000000000000" pitchFamily="34" charset="-128"/>
              </a:rPr>
              <a:t>APLICAÇÃO WEB</a:t>
            </a:r>
            <a:endParaRPr lang="pt-BR" sz="1600" b="1" dirty="0">
              <a:solidFill>
                <a:schemeClr val="bg2">
                  <a:lumMod val="50000"/>
                </a:schemeClr>
              </a:solidFill>
              <a:ea typeface="Yu Gothic UI Semibold" panose="020B0700000000000000" pitchFamily="34" charset="-128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12569541" y="3149420"/>
            <a:ext cx="3231422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2pPr lvl="1">
              <a:lnSpc>
                <a:spcPct val="200000"/>
              </a:lnSpc>
              <a:defRPr sz="2400" b="1"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2pPr>
          </a:lstStyle>
          <a:p>
            <a:r>
              <a:rPr lang="pt-BR" sz="1600" b="1" dirty="0" smtClean="0">
                <a:solidFill>
                  <a:schemeClr val="bg2">
                    <a:lumMod val="50000"/>
                  </a:schemeClr>
                </a:solidFill>
                <a:ea typeface="Yu Gothic UI Semibold" panose="020B0700000000000000" pitchFamily="34" charset="-128"/>
              </a:rPr>
              <a:t>Navegador / </a:t>
            </a:r>
            <a:r>
              <a:rPr lang="pt-BR" sz="1600" b="1" dirty="0" err="1" smtClean="0">
                <a:solidFill>
                  <a:schemeClr val="bg2">
                    <a:lumMod val="50000"/>
                  </a:schemeClr>
                </a:solidFill>
                <a:ea typeface="Yu Gothic UI Semibold" panose="020B0700000000000000" pitchFamily="34" charset="-128"/>
              </a:rPr>
              <a:t>Client-side</a:t>
            </a:r>
            <a:endParaRPr lang="pt-BR" sz="1600" b="1" dirty="0">
              <a:solidFill>
                <a:schemeClr val="bg2">
                  <a:lumMod val="50000"/>
                </a:schemeClr>
              </a:solidFill>
              <a:ea typeface="Yu Gothic UI Semibold" panose="020B0700000000000000" pitchFamily="34" charset="-128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13044307" y="5496296"/>
            <a:ext cx="4843975" cy="508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200000"/>
              </a:lnSpc>
            </a:pPr>
            <a:r>
              <a:rPr lang="pt-BR" sz="1600" b="1" dirty="0" smtClean="0">
                <a:solidFill>
                  <a:schemeClr val="bg2">
                    <a:lumMod val="50000"/>
                  </a:schemeClr>
                </a:solidFill>
                <a:ea typeface="Yu Gothic UI Semibold" panose="020B0700000000000000" pitchFamily="34" charset="-128"/>
              </a:rPr>
              <a:t>Servidor / Back-</a:t>
            </a:r>
            <a:r>
              <a:rPr lang="pt-BR" sz="1600" b="1" dirty="0" err="1" smtClean="0">
                <a:solidFill>
                  <a:schemeClr val="bg2">
                    <a:lumMod val="50000"/>
                  </a:schemeClr>
                </a:solidFill>
                <a:ea typeface="Yu Gothic UI Semibold" panose="020B0700000000000000" pitchFamily="34" charset="-128"/>
              </a:rPr>
              <a:t>end</a:t>
            </a:r>
            <a:endParaRPr lang="pt-BR" sz="1600" b="1" dirty="0">
              <a:solidFill>
                <a:schemeClr val="bg2">
                  <a:lumMod val="50000"/>
                </a:schemeClr>
              </a:solidFill>
              <a:ea typeface="Yu Gothic UI Semibold" panose="020B0700000000000000" pitchFamily="34" charset="-128"/>
            </a:endParaRPr>
          </a:p>
        </p:txBody>
      </p:sp>
      <p:cxnSp>
        <p:nvCxnSpPr>
          <p:cNvPr id="19" name="Conector angulado 18"/>
          <p:cNvCxnSpPr>
            <a:stCxn id="6" idx="2"/>
            <a:endCxn id="20" idx="3"/>
          </p:cNvCxnSpPr>
          <p:nvPr/>
        </p:nvCxnSpPr>
        <p:spPr>
          <a:xfrm rot="16200000" flipH="1">
            <a:off x="8887288" y="5995900"/>
            <a:ext cx="801363" cy="1007653"/>
          </a:xfrm>
          <a:prstGeom prst="bentConnector2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Triângulo isósceles 19"/>
          <p:cNvSpPr/>
          <p:nvPr/>
        </p:nvSpPr>
        <p:spPr>
          <a:xfrm rot="5559100">
            <a:off x="9804759" y="6804309"/>
            <a:ext cx="210963" cy="238791"/>
          </a:xfrm>
          <a:prstGeom prst="triangle">
            <a:avLst>
              <a:gd name="adj" fmla="val 41567"/>
            </a:avLst>
          </a:prstGeom>
          <a:solidFill>
            <a:schemeClr val="accent4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21" name="CaixaDeTexto 20"/>
          <p:cNvSpPr txBox="1"/>
          <p:nvPr/>
        </p:nvSpPr>
        <p:spPr>
          <a:xfrm>
            <a:off x="10018710" y="6741494"/>
            <a:ext cx="4543272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2pPr lvl="1">
              <a:lnSpc>
                <a:spcPct val="200000"/>
              </a:lnSpc>
              <a:defRPr sz="2400" b="1"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2pPr>
          </a:lstStyle>
          <a:p>
            <a:r>
              <a:rPr lang="pt-BR" sz="1600" b="1" dirty="0" smtClean="0">
                <a:solidFill>
                  <a:schemeClr val="bg2">
                    <a:lumMod val="50000"/>
                  </a:schemeClr>
                </a:solidFill>
                <a:ea typeface="Yu Gothic UI Semibold" panose="020B0700000000000000" pitchFamily="34" charset="-128"/>
              </a:rPr>
              <a:t>Server | JBOSS (WIDFLY)</a:t>
            </a:r>
            <a:endParaRPr lang="pt-BR" sz="1600" b="1" dirty="0">
              <a:solidFill>
                <a:schemeClr val="bg2">
                  <a:lumMod val="50000"/>
                </a:schemeClr>
              </a:solidFill>
              <a:ea typeface="Yu Gothic UI Semibold" panose="020B0700000000000000" pitchFamily="34" charset="-128"/>
            </a:endParaRPr>
          </a:p>
        </p:txBody>
      </p:sp>
      <p:sp>
        <p:nvSpPr>
          <p:cNvPr id="22" name="Google Shape;305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 smtClean="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ARQUITETURA</a:t>
            </a:r>
            <a:r>
              <a:rPr lang="pt-BR" b="1" dirty="0" smtClean="0">
                <a:solidFill>
                  <a:srgbClr val="ED670C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pt-BR" b="1" dirty="0" err="1" smtClean="0">
                <a:solidFill>
                  <a:srgbClr val="403B37"/>
                </a:solidFill>
                <a:latin typeface="Open Sans"/>
                <a:ea typeface="Open Sans"/>
                <a:cs typeface="Open Sans"/>
                <a:sym typeface="Open Sans"/>
              </a:rPr>
              <a:t>fluig</a:t>
            </a:r>
            <a:endParaRPr b="1" dirty="0">
              <a:solidFill>
                <a:srgbClr val="403B3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04745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60"/>
            <a:ext cx="16276180" cy="914518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94960" y="320641"/>
            <a:ext cx="930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E36729"/>
                </a:solidFill>
                <a:latin typeface="Trebuchet MS" charset="0"/>
                <a:ea typeface="Trebuchet MS" charset="0"/>
                <a:cs typeface="Trebuchet MS" charset="0"/>
              </a:rPr>
              <a:t>CUSTOMIZAÇÃO DE FORMULÁRIOS </a:t>
            </a:r>
            <a:endParaRPr lang="en-US" sz="3200" b="1" dirty="0">
              <a:solidFill>
                <a:srgbClr val="E36729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1406690"/>
            <a:ext cx="16249650" cy="128337"/>
            <a:chOff x="0" y="1406690"/>
            <a:chExt cx="16249650" cy="128337"/>
          </a:xfrm>
        </p:grpSpPr>
        <p:sp>
          <p:nvSpPr>
            <p:cNvPr id="4" name="Oval 3"/>
            <p:cNvSpPr/>
            <p:nvPr/>
          </p:nvSpPr>
          <p:spPr>
            <a:xfrm>
              <a:off x="2903621" y="1406690"/>
              <a:ext cx="128337" cy="128337"/>
            </a:xfrm>
            <a:prstGeom prst="ellipse">
              <a:avLst/>
            </a:prstGeom>
            <a:solidFill>
              <a:srgbClr val="4D4D4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Oval 4"/>
            <p:cNvSpPr/>
            <p:nvPr/>
          </p:nvSpPr>
          <p:spPr>
            <a:xfrm>
              <a:off x="13250779" y="1406690"/>
              <a:ext cx="128337" cy="128337"/>
            </a:xfrm>
            <a:prstGeom prst="ellipse">
              <a:avLst/>
            </a:prstGeom>
            <a:solidFill>
              <a:srgbClr val="4D4D4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6" name="Straight Connector 5"/>
            <p:cNvCxnSpPr/>
            <p:nvPr/>
          </p:nvCxnSpPr>
          <p:spPr>
            <a:xfrm flipH="1">
              <a:off x="0" y="1470859"/>
              <a:ext cx="2759242" cy="0"/>
            </a:xfrm>
            <a:prstGeom prst="line">
              <a:avLst/>
            </a:prstGeom>
            <a:ln>
              <a:solidFill>
                <a:srgbClr val="4D4D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13490408" y="1470859"/>
              <a:ext cx="2759242" cy="0"/>
            </a:xfrm>
            <a:prstGeom prst="line">
              <a:avLst/>
            </a:prstGeom>
            <a:ln>
              <a:solidFill>
                <a:srgbClr val="4D4D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1"/>
          <p:cNvSpPr txBox="1"/>
          <p:nvPr/>
        </p:nvSpPr>
        <p:spPr>
          <a:xfrm>
            <a:off x="3115446" y="1081671"/>
            <a:ext cx="84833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 smtClean="0">
                <a:solidFill>
                  <a:srgbClr val="4D4D4C"/>
                </a:solidFill>
                <a:latin typeface="Trebuchet MS" charset="0"/>
                <a:ea typeface="Trebuchet MS" charset="0"/>
                <a:cs typeface="Trebuchet MS" charset="0"/>
              </a:rPr>
              <a:t>Baseada em BOOTSTRAP-3... </a:t>
            </a:r>
            <a:endParaRPr lang="en-US" sz="4400" b="1" dirty="0">
              <a:solidFill>
                <a:srgbClr val="4D4D4C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8" t="11364"/>
          <a:stretch/>
        </p:blipFill>
        <p:spPr>
          <a:xfrm>
            <a:off x="-11575" y="-11575"/>
            <a:ext cx="3025178" cy="1354237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9458" y="81422"/>
            <a:ext cx="1724629" cy="111969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72" y="416688"/>
            <a:ext cx="912571" cy="488136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064763"/>
            <a:ext cx="16249651" cy="7923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517815" y="2362060"/>
            <a:ext cx="2138083" cy="4507705"/>
            <a:chOff x="7812740" y="2283060"/>
            <a:chExt cx="2138083" cy="4507705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079" t="24964" r="38763" b="27068"/>
            <a:stretch/>
          </p:blipFill>
          <p:spPr>
            <a:xfrm>
              <a:off x="7812740" y="2283060"/>
              <a:ext cx="2138083" cy="4386682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645" t="46611" r="42033" b="25746"/>
            <a:stretch/>
          </p:blipFill>
          <p:spPr>
            <a:xfrm>
              <a:off x="8229588" y="4262718"/>
              <a:ext cx="1189859" cy="2528047"/>
            </a:xfrm>
            <a:prstGeom prst="rect">
              <a:avLst/>
            </a:prstGeom>
          </p:spPr>
        </p:pic>
      </p:grp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90" t="31079" r="44059" b="27068"/>
          <a:stretch/>
        </p:blipFill>
        <p:spPr>
          <a:xfrm>
            <a:off x="1837051" y="2921241"/>
            <a:ext cx="1958236" cy="382750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73" t="67637" r="42033" b="18136"/>
          <a:stretch/>
        </p:blipFill>
        <p:spPr>
          <a:xfrm>
            <a:off x="1509287" y="6264647"/>
            <a:ext cx="2615235" cy="130102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41" t="39646" r="51259" b="27068"/>
          <a:stretch/>
        </p:blipFill>
        <p:spPr>
          <a:xfrm>
            <a:off x="772815" y="3704723"/>
            <a:ext cx="1852393" cy="304401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9" t="56316" r="48243" b="23272"/>
          <a:stretch/>
        </p:blipFill>
        <p:spPr>
          <a:xfrm>
            <a:off x="904169" y="5229224"/>
            <a:ext cx="2211277" cy="186675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13" t="52991" r="29314" b="37936"/>
          <a:stretch/>
        </p:blipFill>
        <p:spPr>
          <a:xfrm>
            <a:off x="5220663" y="4925114"/>
            <a:ext cx="970676" cy="829706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13" t="76729" r="29314" b="15158"/>
          <a:stretch/>
        </p:blipFill>
        <p:spPr>
          <a:xfrm>
            <a:off x="5220675" y="7095976"/>
            <a:ext cx="970664" cy="741977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13" t="29875" r="29314" b="62542"/>
          <a:stretch/>
        </p:blipFill>
        <p:spPr>
          <a:xfrm>
            <a:off x="5220675" y="2811144"/>
            <a:ext cx="970664" cy="6934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01" t="52917" r="65994" b="37937"/>
          <a:stretch/>
        </p:blipFill>
        <p:spPr>
          <a:xfrm>
            <a:off x="92626" y="4993762"/>
            <a:ext cx="927061" cy="836429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01" t="29875" r="66155" b="62542"/>
          <a:stretch/>
        </p:blipFill>
        <p:spPr>
          <a:xfrm>
            <a:off x="333926" y="2768770"/>
            <a:ext cx="900953" cy="693492"/>
          </a:xfrm>
          <a:prstGeom prst="rect">
            <a:avLst/>
          </a:prstGeom>
        </p:spPr>
      </p:pic>
      <p:grpSp>
        <p:nvGrpSpPr>
          <p:cNvPr id="21" name="Grupo 20"/>
          <p:cNvGrpSpPr/>
          <p:nvPr/>
        </p:nvGrpSpPr>
        <p:grpSpPr>
          <a:xfrm>
            <a:off x="7234989" y="2039106"/>
            <a:ext cx="9298555" cy="6953419"/>
            <a:chOff x="7332743" y="2291880"/>
            <a:chExt cx="9298555" cy="6953419"/>
          </a:xfrm>
        </p:grpSpPr>
        <p:grpSp>
          <p:nvGrpSpPr>
            <p:cNvPr id="20" name="Grupo 19"/>
            <p:cNvGrpSpPr/>
            <p:nvPr/>
          </p:nvGrpSpPr>
          <p:grpSpPr>
            <a:xfrm>
              <a:off x="7332743" y="2291880"/>
              <a:ext cx="9298555" cy="6953419"/>
              <a:chOff x="7430687" y="2427925"/>
              <a:chExt cx="9298555" cy="6953419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7594600" y="2427925"/>
                <a:ext cx="7913250" cy="5405108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alpha val="69000"/>
                    </a:schemeClr>
                  </a:gs>
                </a:gsLst>
                <a:lin ang="0" scaled="0"/>
              </a:gradFill>
              <a:ln>
                <a:noFill/>
              </a:ln>
              <a:effectLst>
                <a:innerShdw blurRad="12700" dist="25400" dir="13500000">
                  <a:schemeClr val="bg1">
                    <a:lumMod val="50000"/>
                    <a:alpha val="70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Retângulo 10"/>
              <p:cNvSpPr/>
              <p:nvPr/>
            </p:nvSpPr>
            <p:spPr>
              <a:xfrm>
                <a:off x="8001000" y="3496516"/>
                <a:ext cx="6464300" cy="389120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3" name="Conector reto 12"/>
              <p:cNvCxnSpPr/>
              <p:nvPr/>
            </p:nvCxnSpPr>
            <p:spPr>
              <a:xfrm>
                <a:off x="8585200" y="3496516"/>
                <a:ext cx="0" cy="389120"/>
              </a:xfrm>
              <a:prstGeom prst="line">
                <a:avLst/>
              </a:prstGeom>
              <a:ln w="28575">
                <a:solidFill>
                  <a:schemeClr val="bg2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0" name="Conector reto 49"/>
              <p:cNvCxnSpPr/>
              <p:nvPr/>
            </p:nvCxnSpPr>
            <p:spPr>
              <a:xfrm>
                <a:off x="9118600" y="3496516"/>
                <a:ext cx="0" cy="389120"/>
              </a:xfrm>
              <a:prstGeom prst="line">
                <a:avLst/>
              </a:prstGeom>
              <a:ln w="28575">
                <a:solidFill>
                  <a:schemeClr val="bg2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7" name="Conector reto 56"/>
              <p:cNvCxnSpPr/>
              <p:nvPr/>
            </p:nvCxnSpPr>
            <p:spPr>
              <a:xfrm>
                <a:off x="9677400" y="3509216"/>
                <a:ext cx="0" cy="389120"/>
              </a:xfrm>
              <a:prstGeom prst="line">
                <a:avLst/>
              </a:prstGeom>
              <a:ln w="28575">
                <a:solidFill>
                  <a:schemeClr val="bg2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8" name="Conector reto 57"/>
              <p:cNvCxnSpPr/>
              <p:nvPr/>
            </p:nvCxnSpPr>
            <p:spPr>
              <a:xfrm>
                <a:off x="10210800" y="3509216"/>
                <a:ext cx="0" cy="389120"/>
              </a:xfrm>
              <a:prstGeom prst="line">
                <a:avLst/>
              </a:prstGeom>
              <a:ln w="28575">
                <a:solidFill>
                  <a:schemeClr val="bg2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9" name="Conector reto 58"/>
              <p:cNvCxnSpPr/>
              <p:nvPr/>
            </p:nvCxnSpPr>
            <p:spPr>
              <a:xfrm>
                <a:off x="10744200" y="3496516"/>
                <a:ext cx="0" cy="389120"/>
              </a:xfrm>
              <a:prstGeom prst="line">
                <a:avLst/>
              </a:prstGeom>
              <a:ln w="28575">
                <a:solidFill>
                  <a:schemeClr val="bg2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0" name="Conector reto 59"/>
              <p:cNvCxnSpPr/>
              <p:nvPr/>
            </p:nvCxnSpPr>
            <p:spPr>
              <a:xfrm>
                <a:off x="11277600" y="3496516"/>
                <a:ext cx="0" cy="389120"/>
              </a:xfrm>
              <a:prstGeom prst="line">
                <a:avLst/>
              </a:prstGeom>
              <a:ln w="28575">
                <a:solidFill>
                  <a:schemeClr val="bg2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4" name="Conector reto 63"/>
              <p:cNvCxnSpPr/>
              <p:nvPr/>
            </p:nvCxnSpPr>
            <p:spPr>
              <a:xfrm>
                <a:off x="11785600" y="3496516"/>
                <a:ext cx="0" cy="389120"/>
              </a:xfrm>
              <a:prstGeom prst="line">
                <a:avLst/>
              </a:prstGeom>
              <a:ln w="28575">
                <a:solidFill>
                  <a:schemeClr val="bg2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9" name="Conector reto 68"/>
              <p:cNvCxnSpPr/>
              <p:nvPr/>
            </p:nvCxnSpPr>
            <p:spPr>
              <a:xfrm>
                <a:off x="12319000" y="3509216"/>
                <a:ext cx="0" cy="389120"/>
              </a:xfrm>
              <a:prstGeom prst="line">
                <a:avLst/>
              </a:prstGeom>
              <a:ln w="28575">
                <a:solidFill>
                  <a:schemeClr val="bg2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0" name="Conector reto 69"/>
              <p:cNvCxnSpPr/>
              <p:nvPr/>
            </p:nvCxnSpPr>
            <p:spPr>
              <a:xfrm>
                <a:off x="12852400" y="3509216"/>
                <a:ext cx="0" cy="389120"/>
              </a:xfrm>
              <a:prstGeom prst="line">
                <a:avLst/>
              </a:prstGeom>
              <a:ln w="28575">
                <a:solidFill>
                  <a:schemeClr val="bg2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1" name="Conector reto 70"/>
              <p:cNvCxnSpPr/>
              <p:nvPr/>
            </p:nvCxnSpPr>
            <p:spPr>
              <a:xfrm>
                <a:off x="13360400" y="3509216"/>
                <a:ext cx="0" cy="389120"/>
              </a:xfrm>
              <a:prstGeom prst="line">
                <a:avLst/>
              </a:prstGeom>
              <a:ln w="28575">
                <a:solidFill>
                  <a:schemeClr val="bg2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2" name="Conector reto 71"/>
              <p:cNvCxnSpPr/>
              <p:nvPr/>
            </p:nvCxnSpPr>
            <p:spPr>
              <a:xfrm>
                <a:off x="13893800" y="3496516"/>
                <a:ext cx="0" cy="389120"/>
              </a:xfrm>
              <a:prstGeom prst="line">
                <a:avLst/>
              </a:prstGeom>
              <a:ln w="28575">
                <a:solidFill>
                  <a:schemeClr val="bg2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4" name="CaixaDeTexto 13"/>
              <p:cNvSpPr txBox="1"/>
              <p:nvPr/>
            </p:nvSpPr>
            <p:spPr>
              <a:xfrm>
                <a:off x="7848920" y="2662259"/>
                <a:ext cx="55946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b="1" dirty="0" smtClean="0">
                    <a:solidFill>
                      <a:schemeClr val="accent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Largura total – 100%</a:t>
                </a:r>
                <a:endParaRPr lang="pt-BR" sz="2000" b="1" dirty="0">
                  <a:solidFill>
                    <a:schemeClr val="accent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5" name="CaixaDeTexto 14"/>
              <p:cNvSpPr txBox="1"/>
              <p:nvPr/>
            </p:nvSpPr>
            <p:spPr>
              <a:xfrm>
                <a:off x="8337672" y="2948920"/>
                <a:ext cx="15683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b="1" dirty="0" smtClean="0">
                    <a:solidFill>
                      <a:schemeClr val="accent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col-md-12</a:t>
                </a:r>
                <a:endParaRPr lang="pt-BR" sz="2000" b="1" dirty="0">
                  <a:solidFill>
                    <a:schemeClr val="accent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3" name="CaixaDeTexto 72"/>
              <p:cNvSpPr txBox="1"/>
              <p:nvPr/>
            </p:nvSpPr>
            <p:spPr>
              <a:xfrm>
                <a:off x="7946889" y="6051872"/>
                <a:ext cx="55946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b="1" dirty="0" smtClean="0">
                    <a:solidFill>
                      <a:schemeClr val="accent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Largura – 25%</a:t>
                </a:r>
                <a:endParaRPr lang="pt-BR" sz="2000" b="1" dirty="0">
                  <a:solidFill>
                    <a:schemeClr val="accent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4" name="CaixaDeTexto 73"/>
              <p:cNvSpPr txBox="1"/>
              <p:nvPr/>
            </p:nvSpPr>
            <p:spPr>
              <a:xfrm>
                <a:off x="8341091" y="4663627"/>
                <a:ext cx="14633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b="1" dirty="0" smtClean="0">
                    <a:solidFill>
                      <a:schemeClr val="accent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col-md-6</a:t>
                </a:r>
                <a:endParaRPr lang="pt-BR" sz="2000" b="1" dirty="0">
                  <a:solidFill>
                    <a:schemeClr val="accent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5" name="Retângulo 74"/>
              <p:cNvSpPr/>
              <p:nvPr/>
            </p:nvSpPr>
            <p:spPr>
              <a:xfrm>
                <a:off x="8043791" y="6948117"/>
                <a:ext cx="1631950" cy="389120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6" name="CaixaDeTexto 85"/>
              <p:cNvSpPr txBox="1"/>
              <p:nvPr/>
            </p:nvSpPr>
            <p:spPr>
              <a:xfrm>
                <a:off x="8099289" y="4314018"/>
                <a:ext cx="55946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b="1" dirty="0" smtClean="0">
                    <a:solidFill>
                      <a:schemeClr val="accent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Largura – 50%</a:t>
                </a:r>
                <a:endParaRPr lang="pt-BR" sz="2000" b="1" dirty="0">
                  <a:solidFill>
                    <a:schemeClr val="accent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7" name="Retângulo 86"/>
              <p:cNvSpPr/>
              <p:nvPr/>
            </p:nvSpPr>
            <p:spPr>
              <a:xfrm>
                <a:off x="8086582" y="5297288"/>
                <a:ext cx="3178318" cy="389120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8" name="CaixaDeTexto 87"/>
              <p:cNvSpPr txBox="1"/>
              <p:nvPr/>
            </p:nvSpPr>
            <p:spPr>
              <a:xfrm>
                <a:off x="8255244" y="6367507"/>
                <a:ext cx="14204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b="1" dirty="0" smtClean="0">
                    <a:solidFill>
                      <a:schemeClr val="accent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col-md-3</a:t>
                </a:r>
                <a:endParaRPr lang="pt-BR" sz="2000" b="1" dirty="0">
                  <a:solidFill>
                    <a:schemeClr val="accent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95" name="Conector reto 94"/>
              <p:cNvCxnSpPr/>
              <p:nvPr/>
            </p:nvCxnSpPr>
            <p:spPr>
              <a:xfrm>
                <a:off x="8572500" y="5287296"/>
                <a:ext cx="0" cy="389120"/>
              </a:xfrm>
              <a:prstGeom prst="line">
                <a:avLst/>
              </a:prstGeom>
              <a:ln w="28575">
                <a:solidFill>
                  <a:schemeClr val="bg2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96" name="Conector reto 95"/>
              <p:cNvCxnSpPr/>
              <p:nvPr/>
            </p:nvCxnSpPr>
            <p:spPr>
              <a:xfrm>
                <a:off x="9105900" y="5287296"/>
                <a:ext cx="0" cy="389120"/>
              </a:xfrm>
              <a:prstGeom prst="line">
                <a:avLst/>
              </a:prstGeom>
              <a:ln w="28575">
                <a:solidFill>
                  <a:schemeClr val="bg2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98" name="Conector reto 97"/>
              <p:cNvCxnSpPr/>
              <p:nvPr/>
            </p:nvCxnSpPr>
            <p:spPr>
              <a:xfrm>
                <a:off x="10198100" y="5299996"/>
                <a:ext cx="0" cy="389120"/>
              </a:xfrm>
              <a:prstGeom prst="line">
                <a:avLst/>
              </a:prstGeom>
              <a:ln w="28575">
                <a:solidFill>
                  <a:schemeClr val="bg2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99" name="Conector reto 98"/>
              <p:cNvCxnSpPr/>
              <p:nvPr/>
            </p:nvCxnSpPr>
            <p:spPr>
              <a:xfrm>
                <a:off x="10731500" y="5287296"/>
                <a:ext cx="0" cy="389120"/>
              </a:xfrm>
              <a:prstGeom prst="line">
                <a:avLst/>
              </a:prstGeom>
              <a:ln w="28575">
                <a:solidFill>
                  <a:schemeClr val="bg2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2" name="Conector reto 101"/>
              <p:cNvCxnSpPr/>
              <p:nvPr/>
            </p:nvCxnSpPr>
            <p:spPr>
              <a:xfrm>
                <a:off x="8572500" y="6950996"/>
                <a:ext cx="0" cy="389120"/>
              </a:xfrm>
              <a:prstGeom prst="line">
                <a:avLst/>
              </a:prstGeom>
              <a:ln w="28575">
                <a:solidFill>
                  <a:schemeClr val="bg2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3" name="Conector reto 102"/>
              <p:cNvCxnSpPr/>
              <p:nvPr/>
            </p:nvCxnSpPr>
            <p:spPr>
              <a:xfrm>
                <a:off x="9131300" y="6938296"/>
                <a:ext cx="0" cy="389120"/>
              </a:xfrm>
              <a:prstGeom prst="line">
                <a:avLst/>
              </a:prstGeom>
              <a:ln w="28575">
                <a:solidFill>
                  <a:schemeClr val="bg2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9" name="CaixaDeTexto 18"/>
              <p:cNvSpPr txBox="1"/>
              <p:nvPr/>
            </p:nvSpPr>
            <p:spPr>
              <a:xfrm>
                <a:off x="7430687" y="8735013"/>
                <a:ext cx="92985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800" b="1" dirty="0" smtClean="0">
                    <a:solidFill>
                      <a:schemeClr val="accent2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hlinkClick r:id="rId19"/>
                  </a:rPr>
                  <a:t>Clique aqui </a:t>
                </a:r>
                <a:r>
                  <a:rPr lang="pt-BR" sz="1800" b="1" dirty="0" smtClean="0">
                    <a:solidFill>
                      <a:schemeClr val="accent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 saiba mais sobre </a:t>
                </a:r>
                <a:r>
                  <a:rPr lang="pt-BR" sz="1800" b="1" dirty="0" err="1" smtClean="0">
                    <a:solidFill>
                      <a:schemeClr val="accent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fluig</a:t>
                </a:r>
                <a:r>
                  <a:rPr lang="pt-BR" sz="1800" b="1" dirty="0" smtClean="0">
                    <a:solidFill>
                      <a:schemeClr val="accent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pt-BR" sz="1800" b="1" dirty="0" err="1" smtClean="0">
                    <a:solidFill>
                      <a:schemeClr val="accent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style</a:t>
                </a:r>
                <a:r>
                  <a:rPr lang="pt-BR" sz="1800" b="1" dirty="0" smtClean="0">
                    <a:solidFill>
                      <a:schemeClr val="accent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pt-BR" sz="1800" b="1" dirty="0" err="1" smtClean="0">
                    <a:solidFill>
                      <a:schemeClr val="accent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guide</a:t>
                </a:r>
                <a:endParaRPr lang="pt-BR" sz="1800" b="1" dirty="0" smtClean="0">
                  <a:solidFill>
                    <a:schemeClr val="accent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r>
                  <a:rPr lang="pt-BR" sz="1800" b="1" u="sng" dirty="0" smtClean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hlinkClick r:id="rId20"/>
                  </a:rPr>
                  <a:t>Clique aqui </a:t>
                </a:r>
                <a:r>
                  <a:rPr lang="pt-BR" sz="1800" b="1" dirty="0" smtClean="0">
                    <a:solidFill>
                      <a:schemeClr val="accent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 saiba mais sobre desenvolvimento de formulários na IDE </a:t>
                </a:r>
                <a:r>
                  <a:rPr lang="pt-BR" sz="1800" b="1" dirty="0" err="1" smtClean="0">
                    <a:solidFill>
                      <a:schemeClr val="accent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Fluig</a:t>
                </a:r>
                <a:r>
                  <a:rPr lang="pt-BR" sz="1800" b="1" dirty="0" smtClean="0">
                    <a:solidFill>
                      <a:schemeClr val="accent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endParaRPr lang="pt-BR" sz="1800" b="1" dirty="0">
                  <a:solidFill>
                    <a:schemeClr val="accent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cxnSp>
          <p:nvCxnSpPr>
            <p:cNvPr id="104" name="Conector reto 103"/>
            <p:cNvCxnSpPr/>
            <p:nvPr/>
          </p:nvCxnSpPr>
          <p:spPr>
            <a:xfrm>
              <a:off x="9565242" y="5156499"/>
              <a:ext cx="0" cy="389120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820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25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" accel="10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50"/>
                            </p:stCondLst>
                            <p:childTnLst>
                              <p:par>
                                <p:cTn id="51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45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9" presetClass="entr" presetSubtype="0" de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700"/>
                            </p:stCondLst>
                            <p:childTnLst>
                              <p:par>
                                <p:cTn id="6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5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9" presetClass="entr" presetSubtype="0" de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50"/>
                            </p:stCondLst>
                            <p:childTnLst>
                              <p:par>
                                <p:cTn id="7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45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400"/>
                            </p:stCondLst>
                            <p:childTnLst>
                              <p:par>
                                <p:cTn id="9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45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9" presetClass="entr" presetSubtype="0" de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25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1"/>
          <p:cNvSpPr/>
          <p:nvPr/>
        </p:nvSpPr>
        <p:spPr>
          <a:xfrm rot="9815227">
            <a:off x="1737487" y="4103895"/>
            <a:ext cx="3989990" cy="2006729"/>
          </a:xfrm>
          <a:prstGeom prst="rect">
            <a:avLst/>
          </a:prstGeom>
          <a:solidFill>
            <a:srgbClr val="FDCA02"/>
          </a:solidFill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</p:txBody>
      </p:sp>
      <p:sp>
        <p:nvSpPr>
          <p:cNvPr id="286" name="Google Shape;286;p31"/>
          <p:cNvSpPr/>
          <p:nvPr/>
        </p:nvSpPr>
        <p:spPr>
          <a:xfrm rot="-9940118">
            <a:off x="9709768" y="4361178"/>
            <a:ext cx="4138901" cy="1888471"/>
          </a:xfrm>
          <a:prstGeom prst="rect">
            <a:avLst/>
          </a:prstGeom>
          <a:solidFill>
            <a:srgbClr val="FDCA02"/>
          </a:solidFill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1"/>
          <p:cNvSpPr/>
          <p:nvPr/>
        </p:nvSpPr>
        <p:spPr>
          <a:xfrm>
            <a:off x="2197100" y="1609614"/>
            <a:ext cx="11184309" cy="6531086"/>
          </a:xfrm>
          <a:prstGeom prst="roundRect">
            <a:avLst>
              <a:gd name="adj" fmla="val 5127"/>
            </a:avLst>
          </a:prstGeom>
          <a:solidFill>
            <a:schemeClr val="lt1"/>
          </a:solidFill>
          <a:ln w="38100" cap="flat" cmpd="sng">
            <a:solidFill>
              <a:srgbClr val="FDCA0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414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1"/>
          <p:cNvSpPr txBox="1">
            <a:spLocks noGrp="1"/>
          </p:cNvSpPr>
          <p:nvPr>
            <p:ph type="sldNum" idx="4294967295"/>
          </p:nvPr>
        </p:nvSpPr>
        <p:spPr>
          <a:xfrm>
            <a:off x="15016163" y="423863"/>
            <a:ext cx="1233487" cy="700087"/>
          </a:xfrm>
          <a:prstGeom prst="rect">
            <a:avLst/>
          </a:prstGeom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sp>
        <p:nvSpPr>
          <p:cNvPr id="290" name="Google Shape;290;p31"/>
          <p:cNvSpPr txBox="1"/>
          <p:nvPr/>
        </p:nvSpPr>
        <p:spPr>
          <a:xfrm>
            <a:off x="1033863" y="399556"/>
            <a:ext cx="126021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dirty="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HORA DE </a:t>
            </a:r>
            <a:r>
              <a:rPr lang="pt-BR" sz="3200" b="1" dirty="0" smtClean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PRATICAR</a:t>
            </a:r>
            <a:endParaRPr sz="3200" b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1" name="Google Shape;291;p31"/>
          <p:cNvSpPr/>
          <p:nvPr/>
        </p:nvSpPr>
        <p:spPr>
          <a:xfrm>
            <a:off x="1980745" y="2406180"/>
            <a:ext cx="11925000" cy="2595600"/>
          </a:xfrm>
          <a:prstGeom prst="roundRect">
            <a:avLst>
              <a:gd name="adj" fmla="val 3329"/>
            </a:avLst>
          </a:prstGeom>
          <a:noFill/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4200" b="1" dirty="0">
              <a:solidFill>
                <a:srgbClr val="FFC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2" name="Google Shape;292;p31"/>
          <p:cNvSpPr/>
          <p:nvPr/>
        </p:nvSpPr>
        <p:spPr>
          <a:xfrm>
            <a:off x="1980745" y="5453892"/>
            <a:ext cx="11925000" cy="789900"/>
          </a:xfrm>
          <a:prstGeom prst="roundRect">
            <a:avLst>
              <a:gd name="adj" fmla="val 3329"/>
            </a:avLst>
          </a:prstGeom>
          <a:noFill/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100" b="1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DIA #1</a:t>
            </a:r>
            <a:endParaRPr sz="71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3" name="Google Shape;2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65800"/>
            <a:ext cx="16249651" cy="157418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aixaDeTexto 3"/>
          <p:cNvSpPr txBox="1"/>
          <p:nvPr/>
        </p:nvSpPr>
        <p:spPr>
          <a:xfrm>
            <a:off x="317010" y="1161391"/>
            <a:ext cx="14035806" cy="35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6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Crie um formulário para um processo de Solicitação de Compras utilizando a biblioteca do </a:t>
            </a:r>
            <a:r>
              <a:rPr lang="pt-BR" sz="1600" dirty="0" err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Fluig</a:t>
            </a:r>
            <a:r>
              <a:rPr lang="pt-BR" sz="16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00" dirty="0" err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Style</a:t>
            </a:r>
            <a:r>
              <a:rPr lang="pt-BR" sz="16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00" dirty="0" err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Guide</a:t>
            </a:r>
            <a:r>
              <a:rPr lang="pt-BR" sz="16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com os campos abaixo:</a:t>
            </a:r>
          </a:p>
        </p:txBody>
      </p:sp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324214"/>
              </p:ext>
            </p:extLst>
          </p:nvPr>
        </p:nvGraphicFramePr>
        <p:xfrm>
          <a:off x="2292826" y="1719615"/>
          <a:ext cx="10980207" cy="627397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238594"/>
                <a:gridCol w="5327385"/>
                <a:gridCol w="2414228"/>
              </a:tblGrid>
              <a:tr h="46083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400" b="1" dirty="0">
                          <a:solidFill>
                            <a:schemeClr val="accent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CAMPO</a:t>
                      </a: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400" b="1" dirty="0">
                          <a:solidFill>
                            <a:schemeClr val="accent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TIPO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400" b="1" dirty="0">
                          <a:solidFill>
                            <a:schemeClr val="accent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PAINEL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2276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Solicitante 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err="1">
                          <a:effectLst/>
                        </a:rPr>
                        <a:t>Text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smtClean="0">
                          <a:effectLst/>
                        </a:rPr>
                        <a:t>Painel Dados Solicitante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76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Data da Solicitação 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err="1" smtClean="0">
                          <a:effectLst/>
                        </a:rPr>
                        <a:t>Text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smtClean="0">
                          <a:effectLst/>
                        </a:rPr>
                        <a:t>Painel Dados Solicitante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76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E-mail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err="1">
                          <a:effectLst/>
                        </a:rPr>
                        <a:t>Text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smtClean="0">
                          <a:effectLst/>
                        </a:rPr>
                        <a:t>Painel Dados Solicitante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350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Telefone/ramal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err="1">
                          <a:effectLst/>
                        </a:rPr>
                        <a:t>Text</a:t>
                      </a:r>
                      <a:r>
                        <a:rPr lang="pt-BR" sz="1400" dirty="0">
                          <a:effectLst/>
                        </a:rPr>
                        <a:t> com </a:t>
                      </a:r>
                      <a:r>
                        <a:rPr lang="pt-BR" sz="1400" dirty="0" err="1">
                          <a:effectLst/>
                        </a:rPr>
                        <a:t>mask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smtClean="0">
                          <a:effectLst/>
                        </a:rPr>
                        <a:t>Painel Dados Solicitante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76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smtClean="0">
                          <a:effectLst/>
                        </a:rPr>
                        <a:t>Pais</a:t>
                      </a:r>
                      <a:r>
                        <a:rPr lang="pt-BR" sz="1400" baseline="0" dirty="0" smtClean="0">
                          <a:effectLst/>
                        </a:rPr>
                        <a:t> da Unidade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/>
                        <a:t>Campo </a:t>
                      </a:r>
                      <a:r>
                        <a:rPr lang="pt-BR" sz="1400" dirty="0" smtClean="0"/>
                        <a:t>zoom  </a:t>
                      </a:r>
                      <a:endParaRPr lang="pt-BR" sz="140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smtClean="0">
                          <a:effectLst/>
                        </a:rPr>
                        <a:t>Painel Dados Solicitante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76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aseline="0" dirty="0" smtClean="0">
                          <a:effectLst/>
                        </a:rPr>
                        <a:t>Estado da Unidade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pt-BR" sz="140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828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Tipo Produto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Radio Button </a:t>
                      </a:r>
                    </a:p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pt-BR" sz="1400" dirty="0" smtClean="0">
                          <a:effectLst/>
                        </a:rPr>
                        <a:t>   1.Matéria </a:t>
                      </a:r>
                      <a:r>
                        <a:rPr lang="pt-BR" sz="1400" dirty="0">
                          <a:effectLst/>
                        </a:rPr>
                        <a:t>prima </a:t>
                      </a:r>
                    </a:p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pt-BR" sz="1400" dirty="0" smtClean="0">
                          <a:effectLst/>
                        </a:rPr>
                        <a:t>   2.Produto </a:t>
                      </a:r>
                      <a:r>
                        <a:rPr lang="pt-BR" sz="1400" dirty="0">
                          <a:effectLst/>
                        </a:rPr>
                        <a:t>acabado 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Painel </a:t>
                      </a:r>
                      <a:r>
                        <a:rPr lang="pt-BR" sz="1400" dirty="0" smtClean="0">
                          <a:effectLst/>
                        </a:rPr>
                        <a:t>Dados Solicitante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76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Justificativa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err="1">
                          <a:effectLst/>
                        </a:rPr>
                        <a:t>Textarea</a:t>
                      </a:r>
                      <a:r>
                        <a:rPr lang="pt-BR" sz="1400" dirty="0">
                          <a:effectLst/>
                        </a:rPr>
                        <a:t> – 5 linhas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Painel </a:t>
                      </a:r>
                      <a:r>
                        <a:rPr lang="pt-BR" sz="1400" dirty="0" smtClean="0">
                          <a:effectLst/>
                        </a:rPr>
                        <a:t>Dados Solicitante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416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Produto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Pai </a:t>
                      </a:r>
                      <a:r>
                        <a:rPr lang="pt-BR" sz="1400" dirty="0" smtClean="0">
                          <a:effectLst/>
                        </a:rPr>
                        <a:t>X</a:t>
                      </a:r>
                      <a:r>
                        <a:rPr lang="pt-BR" sz="1400" baseline="0" dirty="0" smtClean="0">
                          <a:effectLst/>
                        </a:rPr>
                        <a:t> </a:t>
                      </a:r>
                      <a:r>
                        <a:rPr lang="pt-BR" sz="1400" dirty="0" smtClean="0">
                          <a:effectLst/>
                        </a:rPr>
                        <a:t>Filho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smtClean="0"/>
                        <a:t>   1.Produto</a:t>
                      </a:r>
                      <a:r>
                        <a:rPr lang="pt-BR" sz="1400" dirty="0">
                          <a:effectLst/>
                        </a:rPr>
                        <a:t/>
                      </a:r>
                      <a:br>
                        <a:rPr lang="pt-BR" sz="1400" dirty="0">
                          <a:effectLst/>
                        </a:rPr>
                      </a:br>
                      <a:r>
                        <a:rPr lang="pt-BR" sz="1400" dirty="0">
                          <a:effectLst/>
                        </a:rPr>
                        <a:t>  </a:t>
                      </a:r>
                      <a:r>
                        <a:rPr lang="pt-BR" sz="1400" dirty="0" smtClean="0">
                          <a:effectLst/>
                        </a:rPr>
                        <a:t> 2.Quantidade   </a:t>
                      </a:r>
                      <a:r>
                        <a:rPr lang="pt-BR" sz="1400" dirty="0">
                          <a:effectLst/>
                        </a:rPr>
                        <a:t/>
                      </a:r>
                      <a:br>
                        <a:rPr lang="pt-BR" sz="1400" dirty="0">
                          <a:effectLst/>
                        </a:rPr>
                      </a:br>
                      <a:r>
                        <a:rPr lang="pt-BR" sz="1400" dirty="0">
                          <a:effectLst/>
                        </a:rPr>
                        <a:t>  </a:t>
                      </a:r>
                      <a:r>
                        <a:rPr lang="pt-BR" sz="1400" dirty="0" smtClean="0">
                          <a:effectLst/>
                        </a:rPr>
                        <a:t> 3.Valor </a:t>
                      </a:r>
                      <a:r>
                        <a:rPr lang="pt-BR" sz="1400" dirty="0">
                          <a:effectLst/>
                        </a:rPr>
                        <a:t>Unitário</a:t>
                      </a:r>
                      <a:br>
                        <a:rPr lang="pt-BR" sz="1400" dirty="0">
                          <a:effectLst/>
                        </a:rPr>
                      </a:br>
                      <a:r>
                        <a:rPr lang="pt-BR" sz="1400" dirty="0">
                          <a:effectLst/>
                        </a:rPr>
                        <a:t>  </a:t>
                      </a:r>
                      <a:r>
                        <a:rPr lang="pt-BR" sz="1400" dirty="0" smtClean="0">
                          <a:effectLst/>
                        </a:rPr>
                        <a:t> 4.Valor </a:t>
                      </a:r>
                      <a:r>
                        <a:rPr lang="pt-BR" sz="1400" dirty="0">
                          <a:effectLst/>
                        </a:rPr>
                        <a:t>Total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Painel </a:t>
                      </a:r>
                      <a:r>
                        <a:rPr lang="pt-BR" sz="1400" dirty="0" smtClean="0">
                          <a:effectLst/>
                        </a:rPr>
                        <a:t>Dados Produto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76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Justificativo gestor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err="1">
                          <a:effectLst/>
                        </a:rPr>
                        <a:t>Textarea</a:t>
                      </a:r>
                      <a:r>
                        <a:rPr lang="pt-BR" sz="1400" dirty="0">
                          <a:effectLst/>
                        </a:rPr>
                        <a:t> – 5 linhas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Painel </a:t>
                      </a:r>
                      <a:r>
                        <a:rPr lang="pt-BR" sz="1400" dirty="0" smtClean="0">
                          <a:effectLst/>
                        </a:rPr>
                        <a:t>Aprovações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382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Aprovação gestor 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Radio Button -  Sim/ Não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Painel </a:t>
                      </a:r>
                      <a:r>
                        <a:rPr lang="pt-BR" sz="1400" dirty="0" smtClean="0">
                          <a:effectLst/>
                        </a:rPr>
                        <a:t>Aprovações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60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Justificativa financeiro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err="1">
                          <a:effectLst/>
                        </a:rPr>
                        <a:t>Textarea</a:t>
                      </a:r>
                      <a:r>
                        <a:rPr lang="pt-BR" sz="1400" dirty="0">
                          <a:effectLst/>
                        </a:rPr>
                        <a:t> – 5 linhas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Painel </a:t>
                      </a:r>
                      <a:r>
                        <a:rPr lang="pt-BR" sz="1400" dirty="0" smtClean="0">
                          <a:effectLst/>
                        </a:rPr>
                        <a:t>Aprovações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382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Aprovação financeiro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Radio Button -  Sim/ Não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Painel </a:t>
                      </a:r>
                      <a:r>
                        <a:rPr lang="pt-BR" sz="1400" dirty="0" smtClean="0">
                          <a:effectLst/>
                        </a:rPr>
                        <a:t>Aprovações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382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Código do Produto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err="1">
                          <a:effectLst/>
                        </a:rPr>
                        <a:t>Text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Painel Registro de Produtos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382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Descrição do Produto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err="1">
                          <a:effectLst/>
                        </a:rPr>
                        <a:t>Text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Painel Registro de Produtos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382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Tipo do Produto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err="1">
                          <a:effectLst/>
                        </a:rPr>
                        <a:t>Text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Painel Registro de Produtos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745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1540042" y="1137232"/>
            <a:ext cx="8794689" cy="199349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0" b="1" dirty="0" smtClean="0">
                <a:solidFill>
                  <a:schemeClr val="accent4"/>
                </a:solidFill>
                <a:latin typeface="Open Sans"/>
                <a:ea typeface="Open Sans"/>
                <a:cs typeface="Open Sans"/>
              </a:rPr>
              <a:t>SNIPPETS</a:t>
            </a:r>
            <a:endParaRPr lang="pt-BR" sz="8000" b="1" dirty="0">
              <a:solidFill>
                <a:schemeClr val="accent4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4" name="Espaço Reservado para Texto 2"/>
          <p:cNvSpPr txBox="1">
            <a:spLocks/>
          </p:cNvSpPr>
          <p:nvPr/>
        </p:nvSpPr>
        <p:spPr>
          <a:xfrm>
            <a:off x="2582779" y="4414550"/>
            <a:ext cx="14036841" cy="172752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Snippets</a:t>
            </a:r>
            <a:r>
              <a:rPr lang="pt-BR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são blocos de códigos utilizados na IDE Eclipse</a:t>
            </a:r>
          </a:p>
          <a:p>
            <a:r>
              <a:rPr lang="pt-BR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 agilizar o desenvolvimento de código....</a:t>
            </a:r>
          </a:p>
          <a:p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973052" y="5537721"/>
            <a:ext cx="9994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Podem ser </a:t>
            </a:r>
            <a:r>
              <a:rPr lang="pt-BR" sz="24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criadas</a:t>
            </a:r>
            <a:r>
              <a:rPr lang="pt-BR" sz="2400" dirty="0" smtClean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 </a:t>
            </a:r>
            <a:r>
              <a:rPr lang="pt-BR" sz="2400" b="1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importadas.</a:t>
            </a:r>
            <a:endParaRPr lang="pt-BR" sz="24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6374352" y="6142078"/>
            <a:ext cx="7920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>
                <a:solidFill>
                  <a:schemeClr val="tx1"/>
                </a:solidFill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Clique aqui </a:t>
            </a:r>
            <a:r>
              <a:rPr lang="pt-BR" sz="2400" dirty="0">
                <a:solidFill>
                  <a:schemeClr val="tx1"/>
                </a:solidFill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 saiba mais </a:t>
            </a:r>
            <a:r>
              <a:rPr lang="pt-BR" sz="2400" dirty="0" smtClean="0">
                <a:solidFill>
                  <a:schemeClr val="tx1"/>
                </a:solidFill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sobre </a:t>
            </a:r>
            <a:r>
              <a:rPr lang="pt-BR" sz="2400" dirty="0" err="1" smtClean="0">
                <a:solidFill>
                  <a:schemeClr val="tx1"/>
                </a:solidFill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snippets</a:t>
            </a:r>
            <a:r>
              <a:rPr lang="pt-BR" sz="2400" dirty="0" smtClean="0">
                <a:solidFill>
                  <a:schemeClr val="tx1"/>
                </a:solidFill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dentro do </a:t>
            </a:r>
            <a:r>
              <a:rPr lang="pt-BR" sz="2400" dirty="0" err="1" smtClean="0">
                <a:solidFill>
                  <a:schemeClr val="tx1"/>
                </a:solidFill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fluig</a:t>
            </a:r>
            <a:endParaRPr lang="pt-BR" sz="2400" dirty="0">
              <a:solidFill>
                <a:schemeClr val="tx1"/>
              </a:solidFill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53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410" y="6603743"/>
            <a:ext cx="1832737" cy="194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9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9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1"/>
          <p:cNvSpPr/>
          <p:nvPr/>
        </p:nvSpPr>
        <p:spPr>
          <a:xfrm rot="9815227">
            <a:off x="1305688" y="4135993"/>
            <a:ext cx="3989990" cy="2006729"/>
          </a:xfrm>
          <a:prstGeom prst="rect">
            <a:avLst/>
          </a:prstGeom>
          <a:solidFill>
            <a:srgbClr val="FDCA02"/>
          </a:solidFill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</p:txBody>
      </p:sp>
      <p:sp>
        <p:nvSpPr>
          <p:cNvPr id="286" name="Google Shape;286;p31"/>
          <p:cNvSpPr/>
          <p:nvPr/>
        </p:nvSpPr>
        <p:spPr>
          <a:xfrm rot="-9940118">
            <a:off x="10485327" y="4251790"/>
            <a:ext cx="4138901" cy="1888471"/>
          </a:xfrm>
          <a:prstGeom prst="rect">
            <a:avLst/>
          </a:prstGeom>
          <a:solidFill>
            <a:srgbClr val="FDCA02"/>
          </a:solidFill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1"/>
          <p:cNvSpPr/>
          <p:nvPr/>
        </p:nvSpPr>
        <p:spPr>
          <a:xfrm>
            <a:off x="1444606" y="1609614"/>
            <a:ext cx="13061100" cy="6080400"/>
          </a:xfrm>
          <a:prstGeom prst="roundRect">
            <a:avLst>
              <a:gd name="adj" fmla="val 5127"/>
            </a:avLst>
          </a:prstGeom>
          <a:solidFill>
            <a:schemeClr val="lt1"/>
          </a:solidFill>
          <a:ln w="38100" cap="flat" cmpd="sng">
            <a:solidFill>
              <a:srgbClr val="FDCA0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414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1"/>
          <p:cNvSpPr txBox="1">
            <a:spLocks noGrp="1"/>
          </p:cNvSpPr>
          <p:nvPr>
            <p:ph type="sldNum" idx="12"/>
          </p:nvPr>
        </p:nvSpPr>
        <p:spPr>
          <a:xfrm>
            <a:off x="14017994" y="424089"/>
            <a:ext cx="1233000" cy="699600"/>
          </a:xfrm>
          <a:prstGeom prst="rect">
            <a:avLst/>
          </a:prstGeom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sp>
        <p:nvSpPr>
          <p:cNvPr id="290" name="Google Shape;290;p31"/>
          <p:cNvSpPr txBox="1"/>
          <p:nvPr/>
        </p:nvSpPr>
        <p:spPr>
          <a:xfrm>
            <a:off x="1033863" y="399556"/>
            <a:ext cx="126021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300" b="1" dirty="0" smtClean="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ENCERRAMENTO</a:t>
            </a:r>
            <a:r>
              <a:rPr lang="pt-BR" sz="4300" b="1" dirty="0" smtClean="0">
                <a:solidFill>
                  <a:srgbClr val="403B3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pt-BR" sz="4300" b="1" dirty="0">
                <a:solidFill>
                  <a:srgbClr val="403B37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pt-BR" sz="4300" b="1" dirty="0" smtClean="0">
                <a:solidFill>
                  <a:srgbClr val="403B37"/>
                </a:solidFill>
                <a:latin typeface="Open Sans"/>
                <a:ea typeface="Open Sans"/>
                <a:cs typeface="Open Sans"/>
                <a:sym typeface="Open Sans"/>
              </a:rPr>
              <a:t>O DIA</a:t>
            </a:r>
            <a:endParaRPr sz="4300" b="1" dirty="0">
              <a:solidFill>
                <a:srgbClr val="403B3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1" name="Google Shape;291;p31"/>
          <p:cNvSpPr/>
          <p:nvPr/>
        </p:nvSpPr>
        <p:spPr>
          <a:xfrm>
            <a:off x="1980745" y="2406180"/>
            <a:ext cx="11925000" cy="2595600"/>
          </a:xfrm>
          <a:prstGeom prst="roundRect">
            <a:avLst>
              <a:gd name="adj" fmla="val 3329"/>
            </a:avLst>
          </a:prstGeom>
          <a:noFill/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4200" b="1" dirty="0">
              <a:solidFill>
                <a:srgbClr val="FFC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2" name="Google Shape;292;p31"/>
          <p:cNvSpPr/>
          <p:nvPr/>
        </p:nvSpPr>
        <p:spPr>
          <a:xfrm>
            <a:off x="1980745" y="5453892"/>
            <a:ext cx="11925000" cy="789900"/>
          </a:xfrm>
          <a:prstGeom prst="roundRect">
            <a:avLst>
              <a:gd name="adj" fmla="val 3329"/>
            </a:avLst>
          </a:prstGeom>
          <a:noFill/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100" b="1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DIA #1</a:t>
            </a:r>
            <a:endParaRPr sz="71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3" name="Google Shape;2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79984"/>
            <a:ext cx="16249651" cy="15741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/>
          <p:cNvSpPr txBox="1"/>
          <p:nvPr/>
        </p:nvSpPr>
        <p:spPr>
          <a:xfrm>
            <a:off x="2510583" y="3268095"/>
            <a:ext cx="102669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CC00"/>
              </a:buClr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403B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Desenvolvimento de </a:t>
            </a:r>
            <a:r>
              <a:rPr lang="pt-BR" sz="2400" dirty="0" err="1" smtClean="0">
                <a:solidFill>
                  <a:srgbClr val="403B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</a:t>
            </a:r>
            <a:r>
              <a:rPr lang="pt-BR" sz="2400" dirty="0" smtClean="0">
                <a:solidFill>
                  <a:srgbClr val="403B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internos e avançados.</a:t>
            </a:r>
          </a:p>
          <a:p>
            <a:pPr marL="342900" indent="-342900">
              <a:lnSpc>
                <a:spcPct val="150000"/>
              </a:lnSpc>
              <a:buClr>
                <a:srgbClr val="FFCC00"/>
              </a:buClr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403B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Recuperação de valores de um formulário através de </a:t>
            </a:r>
            <a:r>
              <a:rPr lang="pt-BR" sz="2400" dirty="0" err="1" smtClean="0">
                <a:solidFill>
                  <a:srgbClr val="403B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dataset’s</a:t>
            </a:r>
            <a:r>
              <a:rPr lang="pt-BR" sz="2400" dirty="0" smtClean="0">
                <a:solidFill>
                  <a:srgbClr val="403B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Clr>
                <a:srgbClr val="FFCC00"/>
              </a:buClr>
              <a:buFont typeface="Arial" panose="020B0604020202020204" pitchFamily="34" charset="0"/>
              <a:buChar char="•"/>
            </a:pPr>
            <a:r>
              <a:rPr lang="pt-BR" sz="2400" dirty="0" err="1" smtClean="0">
                <a:solidFill>
                  <a:srgbClr val="403B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Dataset’s</a:t>
            </a:r>
            <a:r>
              <a:rPr lang="pt-BR" sz="2400" dirty="0" smtClean="0">
                <a:solidFill>
                  <a:srgbClr val="403B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customizados.</a:t>
            </a:r>
          </a:p>
          <a:p>
            <a:pPr marL="342900" indent="-342900">
              <a:lnSpc>
                <a:spcPct val="150000"/>
              </a:lnSpc>
              <a:buClr>
                <a:srgbClr val="FFCC00"/>
              </a:buClr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403B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Mecanismos customizados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941084" y="2218919"/>
            <a:ext cx="67537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 smtClean="0">
                <a:solidFill>
                  <a:srgbClr val="FDCA0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PRÓXIMA AULA</a:t>
            </a:r>
            <a:endParaRPr lang="pt-BR" sz="4400" b="1" dirty="0">
              <a:solidFill>
                <a:srgbClr val="FDCA0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74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3"/>
          <p:cNvSpPr/>
          <p:nvPr/>
        </p:nvSpPr>
        <p:spPr>
          <a:xfrm rot="9815227">
            <a:off x="1305688" y="4135993"/>
            <a:ext cx="3989990" cy="2006729"/>
          </a:xfrm>
          <a:prstGeom prst="rect">
            <a:avLst/>
          </a:prstGeom>
          <a:solidFill>
            <a:srgbClr val="89A60B"/>
          </a:solidFill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</p:txBody>
      </p:sp>
      <p:sp>
        <p:nvSpPr>
          <p:cNvPr id="327" name="Google Shape;327;p33"/>
          <p:cNvSpPr/>
          <p:nvPr/>
        </p:nvSpPr>
        <p:spPr>
          <a:xfrm rot="-9940118">
            <a:off x="10485327" y="4251790"/>
            <a:ext cx="4138901" cy="1888471"/>
          </a:xfrm>
          <a:prstGeom prst="rect">
            <a:avLst/>
          </a:prstGeom>
          <a:solidFill>
            <a:srgbClr val="89A60B"/>
          </a:solidFill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3"/>
          <p:cNvSpPr/>
          <p:nvPr/>
        </p:nvSpPr>
        <p:spPr>
          <a:xfrm>
            <a:off x="1412523" y="1531822"/>
            <a:ext cx="13061100" cy="6080400"/>
          </a:xfrm>
          <a:prstGeom prst="roundRect">
            <a:avLst>
              <a:gd name="adj" fmla="val 5127"/>
            </a:avLst>
          </a:prstGeom>
          <a:solidFill>
            <a:schemeClr val="lt1"/>
          </a:solidFill>
          <a:ln w="19050" cap="flat" cmpd="sng">
            <a:solidFill>
              <a:srgbClr val="AACD1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414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3"/>
          <p:cNvSpPr/>
          <p:nvPr/>
        </p:nvSpPr>
        <p:spPr>
          <a:xfrm>
            <a:off x="512744" y="5265383"/>
            <a:ext cx="14862000" cy="1167000"/>
          </a:xfrm>
          <a:prstGeom prst="rect">
            <a:avLst/>
          </a:prstGeom>
          <a:solidFill>
            <a:srgbClr val="AACD10"/>
          </a:solidFill>
          <a:ln>
            <a:noFill/>
          </a:ln>
          <a:effectLst>
            <a:outerShdw blurRad="57150" dist="9525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3"/>
          <p:cNvSpPr txBox="1">
            <a:spLocks noGrp="1"/>
          </p:cNvSpPr>
          <p:nvPr>
            <p:ph type="sldNum" idx="12"/>
          </p:nvPr>
        </p:nvSpPr>
        <p:spPr>
          <a:xfrm>
            <a:off x="14017994" y="424089"/>
            <a:ext cx="1233000" cy="699600"/>
          </a:xfrm>
          <a:prstGeom prst="rect">
            <a:avLst/>
          </a:prstGeom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sp>
        <p:nvSpPr>
          <p:cNvPr id="331" name="Google Shape;331;p33"/>
          <p:cNvSpPr txBox="1"/>
          <p:nvPr/>
        </p:nvSpPr>
        <p:spPr>
          <a:xfrm>
            <a:off x="1033863" y="399556"/>
            <a:ext cx="126021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300" b="1" dirty="0" smtClean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AGENDA</a:t>
            </a:r>
            <a:r>
              <a:rPr lang="pt-BR" sz="4300" b="1" dirty="0" smtClean="0">
                <a:solidFill>
                  <a:srgbClr val="403B37"/>
                </a:solidFill>
                <a:latin typeface="Open Sans"/>
                <a:ea typeface="Open Sans"/>
                <a:cs typeface="Open Sans"/>
                <a:sym typeface="Open Sans"/>
              </a:rPr>
              <a:t> DO DIA</a:t>
            </a:r>
            <a:endParaRPr sz="4300" b="1" dirty="0">
              <a:solidFill>
                <a:srgbClr val="403B3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3" name="Google Shape;333;p33"/>
          <p:cNvSpPr/>
          <p:nvPr/>
        </p:nvSpPr>
        <p:spPr>
          <a:xfrm>
            <a:off x="1980745" y="5453892"/>
            <a:ext cx="11925000" cy="789900"/>
          </a:xfrm>
          <a:prstGeom prst="roundRect">
            <a:avLst>
              <a:gd name="adj" fmla="val 3329"/>
            </a:avLst>
          </a:prstGeom>
          <a:noFill/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100" b="1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DIA #2</a:t>
            </a:r>
            <a:endParaRPr sz="71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4" name="Google Shape;3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23535"/>
            <a:ext cx="16249651" cy="157418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aixaDeTexto 13"/>
          <p:cNvSpPr txBox="1"/>
          <p:nvPr/>
        </p:nvSpPr>
        <p:spPr>
          <a:xfrm>
            <a:off x="1980745" y="1795041"/>
            <a:ext cx="67537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 smtClean="0">
                <a:solidFill>
                  <a:srgbClr val="AACD1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OBJETIVO</a:t>
            </a:r>
            <a:endParaRPr lang="pt-BR" sz="4400" b="1" dirty="0">
              <a:solidFill>
                <a:srgbClr val="AACD1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2614845" y="2910925"/>
            <a:ext cx="102669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403B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Desenvolver </a:t>
            </a:r>
            <a:r>
              <a:rPr lang="pt-BR" sz="2400" dirty="0" err="1" smtClean="0">
                <a:solidFill>
                  <a:srgbClr val="403B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dataset’s</a:t>
            </a:r>
            <a:r>
              <a:rPr lang="pt-BR" sz="2400" dirty="0" smtClean="0">
                <a:solidFill>
                  <a:srgbClr val="403B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avançados via </a:t>
            </a:r>
            <a:r>
              <a:rPr lang="pt-BR" sz="2400" dirty="0" err="1" smtClean="0">
                <a:solidFill>
                  <a:srgbClr val="403B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javascript</a:t>
            </a:r>
            <a:r>
              <a:rPr lang="pt-BR" sz="2400" dirty="0" smtClean="0">
                <a:solidFill>
                  <a:srgbClr val="403B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403B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Criar mecanismos de atribuição customizados.</a:t>
            </a:r>
          </a:p>
          <a:p>
            <a:pPr marL="342900" indent="-342900">
              <a:lnSpc>
                <a:spcPct val="150000"/>
              </a:lnSpc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403B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Vincular </a:t>
            </a:r>
            <a:r>
              <a:rPr lang="pt-BR" sz="2400" dirty="0" err="1" smtClean="0">
                <a:solidFill>
                  <a:srgbClr val="403B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dataset’s</a:t>
            </a:r>
            <a:r>
              <a:rPr lang="pt-BR" sz="2400" dirty="0" smtClean="0">
                <a:solidFill>
                  <a:srgbClr val="403B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formulários. </a:t>
            </a:r>
          </a:p>
          <a:p>
            <a:pPr marL="342900" indent="-342900">
              <a:lnSpc>
                <a:spcPct val="150000"/>
              </a:lnSpc>
              <a:buClr>
                <a:srgbClr val="FFCC00"/>
              </a:buClr>
              <a:buFont typeface="Arial" panose="020B0604020202020204" pitchFamily="34" charset="0"/>
              <a:buChar char="•"/>
            </a:pPr>
            <a:endParaRPr lang="pt-BR" sz="2400" dirty="0" smtClean="0">
              <a:solidFill>
                <a:srgbClr val="403B37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  <a:buClr>
                <a:srgbClr val="FFCC00"/>
              </a:buClr>
            </a:pPr>
            <a:endParaRPr lang="pt-BR" sz="2400" dirty="0">
              <a:solidFill>
                <a:srgbClr val="403B37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878508" y="4048507"/>
            <a:ext cx="5754224" cy="1907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dirty="0" smtClean="0">
                <a:solidFill>
                  <a:srgbClr val="92D050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CONCEITOS DE </a:t>
            </a:r>
            <a:r>
              <a:rPr lang="pt-BR" sz="4800" b="1" dirty="0" smtClean="0">
                <a:solidFill>
                  <a:srgbClr val="92D050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DATASETS</a:t>
            </a:r>
            <a:endParaRPr lang="pt-BR" sz="4800" b="1" dirty="0">
              <a:solidFill>
                <a:srgbClr val="92D050"/>
              </a:solidFill>
              <a:latin typeface="Century Gothic" panose="020B050202020202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61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50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75" y="0"/>
            <a:ext cx="16251938" cy="91440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768066" y="565502"/>
            <a:ext cx="11540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Uma </a:t>
            </a:r>
            <a:r>
              <a:rPr lang="en-US" sz="3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PLATAFORMA </a:t>
            </a:r>
            <a:r>
              <a:rPr lang="en-US" sz="32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que </a:t>
            </a:r>
            <a:r>
              <a:rPr lang="en-US" sz="3200" dirty="0" err="1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reúne</a:t>
            </a:r>
            <a:r>
              <a:rPr lang="en-US" sz="32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 dados </a:t>
            </a:r>
            <a:r>
              <a:rPr lang="en-US" sz="3200" dirty="0" err="1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através</a:t>
            </a:r>
            <a:r>
              <a:rPr lang="en-US" sz="32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 de </a:t>
            </a:r>
            <a:r>
              <a:rPr lang="en-US" sz="3200" b="1" dirty="0" smtClean="0">
                <a:solidFill>
                  <a:schemeClr val="accent5"/>
                </a:solidFill>
                <a:latin typeface="Trebuchet MS" charset="0"/>
                <a:ea typeface="Trebuchet MS" charset="0"/>
                <a:cs typeface="Trebuchet MS" charset="0"/>
              </a:rPr>
              <a:t>datasets</a:t>
            </a:r>
            <a:endParaRPr lang="en-US" sz="3200" b="1" dirty="0">
              <a:solidFill>
                <a:schemeClr val="accent5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8" t="11364"/>
          <a:stretch/>
        </p:blipFill>
        <p:spPr>
          <a:xfrm>
            <a:off x="-11575" y="-11575"/>
            <a:ext cx="3025178" cy="135423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72" y="416688"/>
            <a:ext cx="912571" cy="488136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2901243" y="1211833"/>
            <a:ext cx="11540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que facilitam e </a:t>
            </a:r>
            <a:r>
              <a:rPr lang="en-US" sz="3200" dirty="0" err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aceleram</a:t>
            </a:r>
            <a:r>
              <a:rPr lang="en-US" sz="3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consultas</a:t>
            </a:r>
            <a:r>
              <a:rPr lang="en-US" sz="320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 de dados…</a:t>
            </a:r>
            <a:endParaRPr lang="en-US" sz="32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9459" y="81422"/>
            <a:ext cx="1724627" cy="1119693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893" y="3588569"/>
            <a:ext cx="8060999" cy="4544777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135432" y="2046258"/>
            <a:ext cx="1395792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Um </a:t>
            </a:r>
            <a:r>
              <a:rPr lang="pt-BR" sz="2000" b="1" dirty="0" err="1">
                <a:solidFill>
                  <a:schemeClr val="bg1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</a:t>
            </a:r>
            <a:r>
              <a:rPr lang="pt-BR" sz="2000" b="1" dirty="0">
                <a:solidFill>
                  <a:schemeClr val="bg1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disponibiliza operações que viabilizam sua consulta como: consultar quais são as colunas disponíveis, quantos registros foram retornados na consulta, os valores de cada campo, e filtrar os valores de retorno.</a:t>
            </a:r>
          </a:p>
          <a:p>
            <a:r>
              <a:rPr lang="pt-BR" sz="2000" b="1" dirty="0">
                <a:solidFill>
                  <a:schemeClr val="bg1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diagrama abaixo apresenta um modelo conceitual sobre os </a:t>
            </a:r>
            <a:r>
              <a:rPr lang="pt-BR" sz="2000" b="1" dirty="0" err="1">
                <a:solidFill>
                  <a:schemeClr val="bg1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Datasets</a:t>
            </a:r>
            <a:r>
              <a:rPr lang="pt-BR" sz="2000" b="1" dirty="0">
                <a:solidFill>
                  <a:schemeClr val="bg1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215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61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0"/>
          <p:cNvSpPr/>
          <p:nvPr/>
        </p:nvSpPr>
        <p:spPr>
          <a:xfrm rot="9815227">
            <a:off x="1305688" y="4135993"/>
            <a:ext cx="3989990" cy="2006729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ED67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</p:txBody>
      </p:sp>
      <p:sp>
        <p:nvSpPr>
          <p:cNvPr id="270" name="Google Shape;270;p30"/>
          <p:cNvSpPr/>
          <p:nvPr/>
        </p:nvSpPr>
        <p:spPr>
          <a:xfrm rot="-9940118">
            <a:off x="10485327" y="4251790"/>
            <a:ext cx="4138901" cy="18884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0"/>
          <p:cNvSpPr/>
          <p:nvPr/>
        </p:nvSpPr>
        <p:spPr>
          <a:xfrm>
            <a:off x="1412523" y="1531822"/>
            <a:ext cx="13061100" cy="6080400"/>
          </a:xfrm>
          <a:prstGeom prst="roundRect">
            <a:avLst>
              <a:gd name="adj" fmla="val 5127"/>
            </a:avLst>
          </a:prstGeom>
          <a:solidFill>
            <a:schemeClr val="l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414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0"/>
          <p:cNvSpPr/>
          <p:nvPr/>
        </p:nvSpPr>
        <p:spPr>
          <a:xfrm>
            <a:off x="512744" y="5265383"/>
            <a:ext cx="14862000" cy="1167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ED670C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0"/>
          <p:cNvSpPr txBox="1">
            <a:spLocks noGrp="1"/>
          </p:cNvSpPr>
          <p:nvPr>
            <p:ph type="sldNum" idx="12"/>
          </p:nvPr>
        </p:nvSpPr>
        <p:spPr>
          <a:xfrm>
            <a:off x="14017994" y="424089"/>
            <a:ext cx="1233000" cy="699600"/>
          </a:xfrm>
          <a:prstGeom prst="rect">
            <a:avLst/>
          </a:prstGeom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sp>
        <p:nvSpPr>
          <p:cNvPr id="274" name="Google Shape;274;p30"/>
          <p:cNvSpPr txBox="1"/>
          <p:nvPr/>
        </p:nvSpPr>
        <p:spPr>
          <a:xfrm>
            <a:off x="1033863" y="399556"/>
            <a:ext cx="126021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dirty="0" smtClean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PROGRAMAÇÃO</a:t>
            </a:r>
            <a:r>
              <a:rPr lang="pt-BR" sz="3200" b="1" dirty="0" smtClean="0">
                <a:solidFill>
                  <a:srgbClr val="403B37"/>
                </a:solidFill>
                <a:latin typeface="Open Sans"/>
                <a:ea typeface="Open Sans"/>
                <a:cs typeface="Open Sans"/>
                <a:sym typeface="Open Sans"/>
              </a:rPr>
              <a:t> DO TREINAMENTO</a:t>
            </a:r>
            <a:endParaRPr sz="3200" b="1" dirty="0">
              <a:solidFill>
                <a:srgbClr val="403B3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6" name="Google Shape;276;p30"/>
          <p:cNvSpPr/>
          <p:nvPr/>
        </p:nvSpPr>
        <p:spPr>
          <a:xfrm>
            <a:off x="2173249" y="5453892"/>
            <a:ext cx="11925000" cy="789900"/>
          </a:xfrm>
          <a:prstGeom prst="roundRect">
            <a:avLst>
              <a:gd name="adj" fmla="val 332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100" b="1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PROGRAMAÇÃO</a:t>
            </a:r>
            <a:endParaRPr sz="71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7" name="Google Shape;2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7560046"/>
            <a:ext cx="16249651" cy="157418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aixaDeTexto 13"/>
          <p:cNvSpPr txBox="1"/>
          <p:nvPr/>
        </p:nvSpPr>
        <p:spPr>
          <a:xfrm>
            <a:off x="2620367" y="1650211"/>
            <a:ext cx="4012442" cy="4893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9h00 </a:t>
            </a:r>
            <a:r>
              <a:rPr lang="pt-BR" sz="2400" dirty="0" smtClean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Inicio</a:t>
            </a:r>
          </a:p>
          <a:p>
            <a:endParaRPr lang="pt-BR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2400" dirty="0" smtClean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</a:t>
            </a:r>
            <a:r>
              <a:rPr lang="pt-BR" sz="240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9h30</a:t>
            </a:r>
            <a:r>
              <a:rPr lang="pt-BR" sz="2400" dirty="0" smtClean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2400" dirty="0" smtClean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Pausa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pt-BR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240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12h ás 13h30  </a:t>
            </a:r>
            <a:r>
              <a:rPr lang="pt-BR" sz="2400" dirty="0" smtClean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Almoço</a:t>
            </a:r>
          </a:p>
          <a:p>
            <a:endParaRPr lang="pt-BR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2400" dirty="0" smtClean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</a:t>
            </a:r>
            <a:r>
              <a:rPr lang="pt-BR" sz="240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15h00</a:t>
            </a:r>
            <a:r>
              <a:rPr lang="pt-BR" sz="2400" dirty="0" smtClean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24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</a:t>
            </a:r>
            <a:r>
              <a:rPr lang="pt-BR" sz="2400" dirty="0" smtClean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Pausa</a:t>
            </a:r>
            <a:endParaRPr lang="pt-BR" sz="1200" dirty="0" smtClean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pt-BR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240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~17h30~</a:t>
            </a:r>
            <a:r>
              <a:rPr lang="pt-BR" sz="2400" dirty="0" smtClean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24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</a:t>
            </a:r>
            <a:r>
              <a:rPr lang="pt-BR" sz="2400" dirty="0" smtClean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Encerramento</a:t>
            </a:r>
          </a:p>
          <a:p>
            <a:endParaRPr lang="pt-BR" sz="2400" dirty="0">
              <a:solidFill>
                <a:schemeClr val="bg2">
                  <a:lumMod val="50000"/>
                </a:schemeClr>
              </a:solidFill>
              <a:latin typeface="Trebuchet MS" panose="020B0603020202020204" pitchFamily="34" charset="0"/>
            </a:endParaRPr>
          </a:p>
          <a:p>
            <a:endParaRPr lang="pt-BR" sz="2400" dirty="0" smtClean="0">
              <a:solidFill>
                <a:schemeClr val="bg2">
                  <a:lumMod val="50000"/>
                </a:schemeClr>
              </a:solidFill>
              <a:latin typeface="Trebuchet MS" panose="020B0603020202020204" pitchFamily="34" charset="0"/>
            </a:endParaRPr>
          </a:p>
          <a:p>
            <a:endParaRPr lang="pt-BR" sz="2400" dirty="0" smtClean="0">
              <a:solidFill>
                <a:schemeClr val="bg2">
                  <a:lumMod val="50000"/>
                </a:schemeClr>
              </a:solidFill>
              <a:latin typeface="Trebuchet MS" panose="020B0603020202020204" pitchFamily="34" charset="0"/>
            </a:endParaRPr>
          </a:p>
          <a:p>
            <a:r>
              <a:rPr lang="pt-BR" dirty="0" smtClean="0"/>
              <a:t> </a:t>
            </a:r>
          </a:p>
        </p:txBody>
      </p:sp>
      <p:cxnSp>
        <p:nvCxnSpPr>
          <p:cNvPr id="15" name="Conector reto 14"/>
          <p:cNvCxnSpPr/>
          <p:nvPr/>
        </p:nvCxnSpPr>
        <p:spPr>
          <a:xfrm flipH="1">
            <a:off x="2303289" y="1883932"/>
            <a:ext cx="2" cy="296150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 flipH="1">
            <a:off x="2303290" y="1883932"/>
            <a:ext cx="27697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to 16"/>
          <p:cNvCxnSpPr/>
          <p:nvPr/>
        </p:nvCxnSpPr>
        <p:spPr>
          <a:xfrm flipH="1">
            <a:off x="2303290" y="2666527"/>
            <a:ext cx="696403" cy="411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 flipH="1">
            <a:off x="2303290" y="3395575"/>
            <a:ext cx="27697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 flipH="1">
            <a:off x="2303289" y="4120506"/>
            <a:ext cx="696403" cy="411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0" name="Imagem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547" y="3833409"/>
            <a:ext cx="431113" cy="431113"/>
          </a:xfrm>
          <a:prstGeom prst="rect">
            <a:avLst/>
          </a:prstGeom>
        </p:spPr>
      </p:pic>
      <p:cxnSp>
        <p:nvCxnSpPr>
          <p:cNvPr id="21" name="Conector reto 20"/>
          <p:cNvCxnSpPr/>
          <p:nvPr/>
        </p:nvCxnSpPr>
        <p:spPr>
          <a:xfrm flipH="1">
            <a:off x="2343398" y="4838641"/>
            <a:ext cx="27697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2" name="Imagem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336" y="2373152"/>
            <a:ext cx="431113" cy="4311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1"/>
          <p:cNvSpPr txBox="1">
            <a:spLocks noGrp="1"/>
          </p:cNvSpPr>
          <p:nvPr>
            <p:ph type="sldNum" idx="12"/>
          </p:nvPr>
        </p:nvSpPr>
        <p:spPr>
          <a:xfrm>
            <a:off x="14017994" y="424089"/>
            <a:ext cx="1233000" cy="699600"/>
          </a:xfrm>
          <a:prstGeom prst="rect">
            <a:avLst/>
          </a:prstGeom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sp>
        <p:nvSpPr>
          <p:cNvPr id="290" name="Google Shape;290;p31"/>
          <p:cNvSpPr txBox="1"/>
          <p:nvPr/>
        </p:nvSpPr>
        <p:spPr>
          <a:xfrm>
            <a:off x="1017821" y="399555"/>
            <a:ext cx="126021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dirty="0" smtClean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CONCEITOS</a:t>
            </a:r>
            <a:r>
              <a:rPr lang="pt-BR" sz="3200" b="1" dirty="0" smtClean="0">
                <a:solidFill>
                  <a:srgbClr val="403B37"/>
                </a:solidFill>
                <a:latin typeface="Open Sans"/>
                <a:ea typeface="Open Sans"/>
                <a:cs typeface="Open Sans"/>
                <a:sym typeface="Open Sans"/>
              </a:rPr>
              <a:t> DATASET</a:t>
            </a:r>
            <a:endParaRPr sz="3200" b="1" dirty="0">
              <a:solidFill>
                <a:srgbClr val="403B3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3" name="Google Shape;2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70" y="7540725"/>
            <a:ext cx="16249651" cy="157418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 Same Side Corner Rectangle 39">
            <a:hlinkClick r:id="" action="ppaction://hlinkshowjump?jump=nextslide"/>
          </p:cNvPr>
          <p:cNvSpPr/>
          <p:nvPr/>
        </p:nvSpPr>
        <p:spPr>
          <a:xfrm>
            <a:off x="1588166" y="2042755"/>
            <a:ext cx="3910199" cy="1491916"/>
          </a:xfrm>
          <a:prstGeom prst="round2SameRect">
            <a:avLst>
              <a:gd name="adj1" fmla="val 2825"/>
              <a:gd name="adj2" fmla="val 0"/>
            </a:avLst>
          </a:prstGeom>
          <a:solidFill>
            <a:schemeClr val="accent5">
              <a:alpha val="77000"/>
            </a:schemeClr>
          </a:solidFill>
          <a:ln>
            <a:gradFill>
              <a:gsLst>
                <a:gs pos="0">
                  <a:srgbClr val="4D4D4C">
                    <a:alpha val="70000"/>
                  </a:srgbClr>
                </a:gs>
                <a:gs pos="100000">
                  <a:srgbClr val="4D4D4C">
                    <a:alpha val="0"/>
                    <a:lumMod val="100000"/>
                  </a:srgb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200000"/>
              </a:lnSpc>
            </a:pPr>
            <a:endParaRPr lang="pt-BR" sz="2400" b="1" dirty="0">
              <a:solidFill>
                <a:schemeClr val="accent2"/>
              </a:solidFill>
              <a:latin typeface="Century Gothic" panose="020B0502020202020204" pitchFamily="34" charset="0"/>
              <a:ea typeface="Yu Gothic UI Semibold" panose="020B0700000000000000" pitchFamily="34" charset="-128"/>
            </a:endParaRPr>
          </a:p>
        </p:txBody>
      </p:sp>
      <p:sp>
        <p:nvSpPr>
          <p:cNvPr id="13" name="Round Same Side Corner Rectangle 33">
            <a:hlinkClick r:id="" action="ppaction://hlinkshowjump?jump=nextslide"/>
          </p:cNvPr>
          <p:cNvSpPr/>
          <p:nvPr/>
        </p:nvSpPr>
        <p:spPr>
          <a:xfrm rot="10800000">
            <a:off x="1588167" y="3534669"/>
            <a:ext cx="3910198" cy="4422215"/>
          </a:xfrm>
          <a:prstGeom prst="round2SameRect">
            <a:avLst>
              <a:gd name="adj1" fmla="val 2825"/>
              <a:gd name="adj2" fmla="val 0"/>
            </a:avLst>
          </a:prstGeom>
          <a:solidFill>
            <a:srgbClr val="4D4D4C">
              <a:alpha val="77000"/>
            </a:srgbClr>
          </a:solidFill>
          <a:ln>
            <a:gradFill>
              <a:gsLst>
                <a:gs pos="0">
                  <a:srgbClr val="4D4D4C">
                    <a:alpha val="70000"/>
                  </a:srgbClr>
                </a:gs>
                <a:gs pos="100000">
                  <a:srgbClr val="4D4D4C">
                    <a:alpha val="0"/>
                    <a:lumMod val="100000"/>
                  </a:srgb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ound Same Side Corner Rectangle 39">
            <a:hlinkClick r:id="" action="ppaction://hlinkshowjump?jump=nextslide"/>
          </p:cNvPr>
          <p:cNvSpPr/>
          <p:nvPr/>
        </p:nvSpPr>
        <p:spPr>
          <a:xfrm>
            <a:off x="6264440" y="2042755"/>
            <a:ext cx="3910199" cy="1491916"/>
          </a:xfrm>
          <a:prstGeom prst="round2SameRect">
            <a:avLst>
              <a:gd name="adj1" fmla="val 2825"/>
              <a:gd name="adj2" fmla="val 0"/>
            </a:avLst>
          </a:prstGeom>
          <a:solidFill>
            <a:schemeClr val="accent5">
              <a:alpha val="77000"/>
            </a:schemeClr>
          </a:solidFill>
          <a:ln>
            <a:gradFill>
              <a:gsLst>
                <a:gs pos="0">
                  <a:srgbClr val="4D4D4C">
                    <a:alpha val="70000"/>
                  </a:srgbClr>
                </a:gs>
                <a:gs pos="100000">
                  <a:srgbClr val="4D4D4C">
                    <a:alpha val="0"/>
                    <a:lumMod val="100000"/>
                  </a:srgb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200000"/>
              </a:lnSpc>
            </a:pPr>
            <a:endParaRPr lang="pt-BR" sz="2400" b="1" dirty="0">
              <a:solidFill>
                <a:schemeClr val="accent2"/>
              </a:solidFill>
              <a:latin typeface="Century Gothic" panose="020B0502020202020204" pitchFamily="34" charset="0"/>
              <a:ea typeface="Yu Gothic UI Semibold" panose="020B0700000000000000" pitchFamily="34" charset="-128"/>
            </a:endParaRPr>
          </a:p>
        </p:txBody>
      </p:sp>
      <p:sp>
        <p:nvSpPr>
          <p:cNvPr id="19" name="Round Same Side Corner Rectangle 33">
            <a:hlinkClick r:id="" action="ppaction://hlinkshowjump?jump=nextslide"/>
          </p:cNvPr>
          <p:cNvSpPr/>
          <p:nvPr/>
        </p:nvSpPr>
        <p:spPr>
          <a:xfrm rot="10800000">
            <a:off x="6264442" y="3534671"/>
            <a:ext cx="3910197" cy="4422214"/>
          </a:xfrm>
          <a:prstGeom prst="round2SameRect">
            <a:avLst>
              <a:gd name="adj1" fmla="val 2825"/>
              <a:gd name="adj2" fmla="val 0"/>
            </a:avLst>
          </a:prstGeom>
          <a:solidFill>
            <a:srgbClr val="4D4D4C">
              <a:alpha val="77000"/>
            </a:srgbClr>
          </a:solidFill>
          <a:ln>
            <a:gradFill>
              <a:gsLst>
                <a:gs pos="0">
                  <a:srgbClr val="4D4D4C">
                    <a:alpha val="70000"/>
                  </a:srgbClr>
                </a:gs>
                <a:gs pos="100000">
                  <a:srgbClr val="4D4D4C">
                    <a:alpha val="0"/>
                    <a:lumMod val="100000"/>
                  </a:srgb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ound Same Side Corner Rectangle 39">
            <a:hlinkClick r:id="" action="ppaction://hlinkshowjump?jump=nextslide"/>
          </p:cNvPr>
          <p:cNvSpPr/>
          <p:nvPr/>
        </p:nvSpPr>
        <p:spPr>
          <a:xfrm>
            <a:off x="11047020" y="2042755"/>
            <a:ext cx="3910199" cy="1491916"/>
          </a:xfrm>
          <a:prstGeom prst="round2SameRect">
            <a:avLst>
              <a:gd name="adj1" fmla="val 2825"/>
              <a:gd name="adj2" fmla="val 0"/>
            </a:avLst>
          </a:prstGeom>
          <a:solidFill>
            <a:schemeClr val="accent5">
              <a:alpha val="77000"/>
            </a:schemeClr>
          </a:solidFill>
          <a:ln>
            <a:gradFill>
              <a:gsLst>
                <a:gs pos="0">
                  <a:srgbClr val="4D4D4C">
                    <a:alpha val="70000"/>
                  </a:srgbClr>
                </a:gs>
                <a:gs pos="100000">
                  <a:srgbClr val="4D4D4C">
                    <a:alpha val="0"/>
                    <a:lumMod val="100000"/>
                  </a:srgb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200000"/>
              </a:lnSpc>
            </a:pPr>
            <a:endParaRPr lang="pt-BR" sz="2400" b="1" dirty="0">
              <a:solidFill>
                <a:schemeClr val="accent2"/>
              </a:solidFill>
              <a:latin typeface="Century Gothic" panose="020B0502020202020204" pitchFamily="34" charset="0"/>
              <a:ea typeface="Yu Gothic UI Semibold" panose="020B0700000000000000" pitchFamily="34" charset="-128"/>
            </a:endParaRPr>
          </a:p>
        </p:txBody>
      </p:sp>
      <p:sp>
        <p:nvSpPr>
          <p:cNvPr id="21" name="Round Same Side Corner Rectangle 33">
            <a:hlinkClick r:id="" action="ppaction://hlinkshowjump?jump=nextslide"/>
          </p:cNvPr>
          <p:cNvSpPr/>
          <p:nvPr/>
        </p:nvSpPr>
        <p:spPr>
          <a:xfrm rot="10800000">
            <a:off x="11047022" y="3534670"/>
            <a:ext cx="3910197" cy="4422213"/>
          </a:xfrm>
          <a:prstGeom prst="round2SameRect">
            <a:avLst>
              <a:gd name="adj1" fmla="val 2825"/>
              <a:gd name="adj2" fmla="val 0"/>
            </a:avLst>
          </a:prstGeom>
          <a:solidFill>
            <a:srgbClr val="4D4D4C">
              <a:alpha val="77000"/>
            </a:srgbClr>
          </a:solidFill>
          <a:ln>
            <a:gradFill>
              <a:gsLst>
                <a:gs pos="0">
                  <a:srgbClr val="4D4D4C">
                    <a:alpha val="70000"/>
                  </a:srgbClr>
                </a:gs>
                <a:gs pos="100000">
                  <a:srgbClr val="4D4D4C">
                    <a:alpha val="0"/>
                    <a:lumMod val="100000"/>
                  </a:srgb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2197769" y="1208527"/>
            <a:ext cx="5598695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300" b="1" dirty="0" smtClean="0">
                <a:solidFill>
                  <a:schemeClr val="accent5"/>
                </a:solidFill>
                <a:latin typeface="Open Sans"/>
                <a:ea typeface="Open Sans"/>
                <a:cs typeface="Open Sans"/>
              </a:rPr>
              <a:t>CATEGORIZAÇÃO...</a:t>
            </a:r>
            <a:endParaRPr lang="pt-BR" sz="4300" b="1" dirty="0">
              <a:solidFill>
                <a:schemeClr val="accent5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462463" y="2317349"/>
            <a:ext cx="2534653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rgbClr val="76767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DATASET’S </a:t>
            </a:r>
            <a:br>
              <a:rPr lang="pt-BR" sz="2400" b="1" dirty="0" smtClean="0">
                <a:solidFill>
                  <a:srgbClr val="76767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pt-BR" sz="2500" b="1" dirty="0" smtClean="0">
                <a:solidFill>
                  <a:srgbClr val="76767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INTERNOS</a:t>
            </a:r>
            <a:endParaRPr lang="pt-BR" sz="2500" b="1" dirty="0">
              <a:solidFill>
                <a:srgbClr val="76767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7318871" y="2351515"/>
            <a:ext cx="25346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76767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DATASET’S </a:t>
            </a:r>
            <a:r>
              <a:rPr lang="pt-BR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pt-BR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pt-BR" sz="3000" b="1" dirty="0">
                <a:solidFill>
                  <a:srgbClr val="76767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SIMPLES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11971504" y="2426815"/>
            <a:ext cx="2534653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900" b="1" dirty="0">
                <a:solidFill>
                  <a:srgbClr val="76767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DATASET’S </a:t>
            </a:r>
            <a:r>
              <a:rPr lang="pt-BR" sz="2400" b="1" dirty="0">
                <a:solidFill>
                  <a:srgbClr val="76767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pt-BR" sz="2400" b="1" dirty="0">
                <a:solidFill>
                  <a:srgbClr val="76767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pt-BR" sz="2400" b="1" dirty="0">
                <a:solidFill>
                  <a:srgbClr val="76767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AVANÇADOS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754573" y="3618876"/>
            <a:ext cx="2871537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Trebuchet MS" panose="020B0603020202020204" pitchFamily="34" charset="0"/>
                <a:cs typeface="Arial" charset="0"/>
              </a:rPr>
              <a:t>Permitem acessar dados das entidades do próprio </a:t>
            </a:r>
            <a:r>
              <a:rPr lang="pt-BR" sz="2000" dirty="0" err="1">
                <a:solidFill>
                  <a:schemeClr val="bg1"/>
                </a:solidFill>
                <a:latin typeface="Trebuchet MS" panose="020B0603020202020204" pitchFamily="34" charset="0"/>
                <a:cs typeface="Arial" charset="0"/>
              </a:rPr>
              <a:t>Fluig</a:t>
            </a:r>
            <a:r>
              <a:rPr lang="pt-BR" sz="2000" dirty="0">
                <a:solidFill>
                  <a:schemeClr val="bg1"/>
                </a:solidFill>
                <a:latin typeface="Trebuchet MS" panose="020B0603020202020204" pitchFamily="34" charset="0"/>
                <a:cs typeface="Arial" charset="0"/>
              </a:rPr>
              <a:t>, como usuários, grupos, processos ou tarefas.</a:t>
            </a:r>
            <a:r>
              <a:rPr lang="pt-BR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pt-BR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pt-BR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6264440" y="3651872"/>
            <a:ext cx="399084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Trebuchet MS" panose="020B0603020202020204" pitchFamily="34" charset="0"/>
                <a:cs typeface="Arial" charset="0"/>
              </a:rPr>
              <a:t>Realizam consulta em dados provindos de API, de forma simplificada e sem codificação, por isso podem ser utilizados em uma grande gama de situações, por exemplo: extração de dados de um serviço </a:t>
            </a:r>
            <a:r>
              <a:rPr lang="pt-BR" sz="2000" dirty="0" smtClean="0">
                <a:solidFill>
                  <a:schemeClr val="bg1"/>
                </a:solidFill>
                <a:latin typeface="Trebuchet MS" panose="020B0603020202020204" pitchFamily="34" charset="0"/>
                <a:cs typeface="Arial" charset="0"/>
              </a:rPr>
              <a:t>externo. </a:t>
            </a:r>
            <a:br>
              <a:rPr lang="pt-BR" sz="2000" dirty="0" smtClean="0">
                <a:solidFill>
                  <a:schemeClr val="bg1"/>
                </a:solidFill>
                <a:latin typeface="Trebuchet MS" panose="020B0603020202020204" pitchFamily="34" charset="0"/>
                <a:cs typeface="Arial" charset="0"/>
              </a:rPr>
            </a:br>
            <a:r>
              <a:rPr lang="pt-BR" sz="2000" dirty="0" smtClean="0">
                <a:solidFill>
                  <a:schemeClr val="bg1"/>
                </a:solidFill>
                <a:latin typeface="Trebuchet MS" panose="020B0603020202020204" pitchFamily="34" charset="0"/>
                <a:cs typeface="Arial" charset="0"/>
              </a:rPr>
              <a:t>A </a:t>
            </a:r>
            <a:r>
              <a:rPr lang="pt-BR" sz="2000" dirty="0">
                <a:solidFill>
                  <a:schemeClr val="bg1"/>
                </a:solidFill>
                <a:latin typeface="Trebuchet MS" panose="020B0603020202020204" pitchFamily="34" charset="0"/>
                <a:cs typeface="Arial" charset="0"/>
              </a:rPr>
              <a:t>plataforma pode gerar a integração sem qualquer tipo de codificação, sendo necessário apenas informar o endereço e o método do Webservice que contém as informações. 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1285613" y="3715864"/>
            <a:ext cx="343301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Trebuchet MS" panose="020B0603020202020204" pitchFamily="34" charset="0"/>
                <a:cs typeface="Arial" charset="0"/>
              </a:rPr>
              <a:t>É uma forma </a:t>
            </a:r>
            <a:r>
              <a:rPr lang="pt-BR" sz="2000" dirty="0" smtClean="0">
                <a:solidFill>
                  <a:schemeClr val="bg1"/>
                </a:solidFill>
                <a:latin typeface="Trebuchet MS" panose="020B0603020202020204" pitchFamily="34" charset="0"/>
                <a:cs typeface="Arial" charset="0"/>
              </a:rPr>
              <a:t>de customização do </a:t>
            </a:r>
            <a:r>
              <a:rPr lang="pt-BR" sz="2000" dirty="0" err="1" smtClean="0">
                <a:solidFill>
                  <a:schemeClr val="bg1"/>
                </a:solidFill>
                <a:latin typeface="Trebuchet MS" panose="020B0603020202020204" pitchFamily="34" charset="0"/>
                <a:cs typeface="Arial" charset="0"/>
              </a:rPr>
              <a:t>dataset</a:t>
            </a:r>
            <a:r>
              <a:rPr lang="pt-BR" sz="2000" dirty="0" smtClean="0">
                <a:solidFill>
                  <a:schemeClr val="bg1"/>
                </a:solidFill>
                <a:latin typeface="Trebuchet MS" panose="020B0603020202020204" pitchFamily="34" charset="0"/>
                <a:cs typeface="Arial" charset="0"/>
              </a:rPr>
              <a:t> simples, permitindo navegar nos dados retornados por meio de uma codificação em </a:t>
            </a:r>
            <a:r>
              <a:rPr lang="pt-BR" sz="2000" dirty="0" err="1" smtClean="0">
                <a:solidFill>
                  <a:schemeClr val="bg1"/>
                </a:solidFill>
                <a:latin typeface="Trebuchet MS" panose="020B0603020202020204" pitchFamily="34" charset="0"/>
                <a:cs typeface="Arial" charset="0"/>
              </a:rPr>
              <a:t>JavaScript</a:t>
            </a:r>
            <a:r>
              <a:rPr lang="pt-BR" sz="2000" dirty="0" smtClean="0">
                <a:solidFill>
                  <a:schemeClr val="bg1"/>
                </a:solidFill>
                <a:latin typeface="Trebuchet MS" panose="020B0603020202020204" pitchFamily="34" charset="0"/>
                <a:cs typeface="Arial" charset="0"/>
              </a:rPr>
              <a:t>. Por exemplo: definição de uma lista de valores fixos (como estados de um país).</a:t>
            </a:r>
            <a:r>
              <a:rPr lang="pt-BR" dirty="0" smtClean="0"/>
              <a:t/>
            </a:r>
            <a:br>
              <a:rPr lang="pt-BR" dirty="0" smtClean="0"/>
            </a:br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032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1"/>
          <p:cNvSpPr txBox="1">
            <a:spLocks noGrp="1"/>
          </p:cNvSpPr>
          <p:nvPr>
            <p:ph type="sldNum" idx="12"/>
          </p:nvPr>
        </p:nvSpPr>
        <p:spPr>
          <a:xfrm>
            <a:off x="14017994" y="424089"/>
            <a:ext cx="1233000" cy="699600"/>
          </a:xfrm>
          <a:prstGeom prst="rect">
            <a:avLst/>
          </a:prstGeom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sp>
        <p:nvSpPr>
          <p:cNvPr id="290" name="Google Shape;290;p31"/>
          <p:cNvSpPr txBox="1"/>
          <p:nvPr/>
        </p:nvSpPr>
        <p:spPr>
          <a:xfrm>
            <a:off x="1017821" y="399555"/>
            <a:ext cx="126021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dirty="0" smtClean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CONCEITOS </a:t>
            </a:r>
            <a:r>
              <a:rPr lang="pt-BR" sz="3200" b="1" dirty="0" smtClean="0">
                <a:solidFill>
                  <a:srgbClr val="403B37"/>
                </a:solidFill>
                <a:latin typeface="Open Sans"/>
                <a:ea typeface="Open Sans"/>
                <a:cs typeface="Open Sans"/>
                <a:sym typeface="Open Sans"/>
              </a:rPr>
              <a:t>DATASET</a:t>
            </a:r>
            <a:endParaRPr sz="3200" b="1" dirty="0">
              <a:solidFill>
                <a:srgbClr val="403B3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3" name="Google Shape;2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56623"/>
            <a:ext cx="16249651" cy="157418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aixaDeTexto 3"/>
          <p:cNvSpPr txBox="1"/>
          <p:nvPr/>
        </p:nvSpPr>
        <p:spPr>
          <a:xfrm>
            <a:off x="2197769" y="1208527"/>
            <a:ext cx="5598695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300" b="1" dirty="0" smtClean="0">
                <a:solidFill>
                  <a:schemeClr val="accent5"/>
                </a:solidFill>
                <a:latin typeface="Open Sans"/>
                <a:ea typeface="Open Sans"/>
                <a:cs typeface="Open Sans"/>
              </a:rPr>
              <a:t>SINCRONIZAÇÃO...</a:t>
            </a:r>
            <a:endParaRPr lang="pt-BR" sz="4300" b="1" dirty="0">
              <a:solidFill>
                <a:schemeClr val="accent5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419969" y="2541545"/>
            <a:ext cx="1533770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accent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Sincronização Comum:</a:t>
            </a:r>
            <a:r>
              <a:rPr lang="pt-BR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Este tipo de sincronização pode ser feita com qualquer </a:t>
            </a:r>
            <a:r>
              <a:rPr lang="pt-BR" sz="20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</a:t>
            </a:r>
            <a:r>
              <a:rPr lang="pt-BR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já implementado na plataforma. Neste modelo de sincronização toda vez que a tarefa agendada de sincronização de </a:t>
            </a:r>
            <a:r>
              <a:rPr lang="pt-BR" sz="20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datasets</a:t>
            </a:r>
            <a:r>
              <a:rPr lang="pt-BR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for executada será criada uma nova tabela e todos os registros retornados pelo método </a:t>
            </a:r>
            <a:r>
              <a:rPr lang="pt-BR" sz="2000" i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createDataset</a:t>
            </a:r>
            <a:r>
              <a:rPr lang="pt-BR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serão copiados para esta nova tabela. A tabela anterior será removida do banco. Esse modelo não é recomendado para </a:t>
            </a:r>
            <a:r>
              <a:rPr lang="pt-BR" sz="20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datasets</a:t>
            </a:r>
            <a:r>
              <a:rPr lang="pt-BR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que retornam muitos registros</a:t>
            </a:r>
            <a:r>
              <a:rPr lang="pt-BR" sz="20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>
              <a:buClr>
                <a:schemeClr val="accent5"/>
              </a:buClr>
            </a:pPr>
            <a:endParaRPr lang="pt-BR" sz="2000" dirty="0" smtClean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pt-BR" sz="2000" b="1" dirty="0" smtClean="0">
                <a:solidFill>
                  <a:schemeClr val="accent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Sincronização </a:t>
            </a:r>
            <a:r>
              <a:rPr lang="pt-BR" sz="2000" b="1" dirty="0" err="1" smtClean="0">
                <a:solidFill>
                  <a:schemeClr val="accent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Jornalizada</a:t>
            </a:r>
            <a:r>
              <a:rPr lang="pt-BR" sz="2000" b="1" dirty="0" smtClean="0">
                <a:solidFill>
                  <a:schemeClr val="accent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pt-BR" sz="20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 a atualização </a:t>
            </a:r>
            <a:r>
              <a:rPr lang="pt-BR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 cópia incremental de registros de acordo com o retorno do método </a:t>
            </a:r>
            <a:r>
              <a:rPr lang="pt-BR" sz="2000" i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onSync</a:t>
            </a:r>
            <a:r>
              <a:rPr lang="pt-BR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do </a:t>
            </a:r>
            <a:r>
              <a:rPr lang="pt-BR" sz="20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</a:t>
            </a:r>
            <a:r>
              <a:rPr lang="pt-BR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Através do método </a:t>
            </a:r>
            <a:r>
              <a:rPr lang="pt-BR" sz="2000" i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defineStructure</a:t>
            </a:r>
            <a:r>
              <a:rPr lang="pt-BR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é possível definir de forma mais detalhada quais são os campos da tabela bem como seus </a:t>
            </a:r>
            <a:r>
              <a:rPr lang="pt-BR" sz="2000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tipos.No</a:t>
            </a:r>
            <a:r>
              <a:rPr lang="pt-BR" sz="20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método </a:t>
            </a:r>
            <a:r>
              <a:rPr lang="pt-BR" sz="2000" i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OnSync</a:t>
            </a:r>
            <a:r>
              <a:rPr lang="pt-BR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é possível determinar quais são as linhas novas a serem adicionadas na tabela como na sincronização comum. Com os métodos </a:t>
            </a:r>
            <a:r>
              <a:rPr lang="pt-BR" sz="2000" i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updateRow</a:t>
            </a:r>
            <a:r>
              <a:rPr lang="pt-BR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e </a:t>
            </a:r>
            <a:r>
              <a:rPr lang="pt-BR" sz="2000" i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deleteRow</a:t>
            </a:r>
            <a:r>
              <a:rPr lang="pt-BR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através da configuração da chave é possível atualizar registros já existentes bem como eliminar registros. Esse modelo é o recomendado para situações em que há uma grande quantidade de dados</a:t>
            </a:r>
            <a:r>
              <a:rPr lang="pt-BR" sz="20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>
              <a:buClr>
                <a:schemeClr val="accent5"/>
              </a:buClr>
            </a:pPr>
            <a:endParaRPr lang="pt-BR" sz="2000" dirty="0" smtClean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pt-BR" sz="2000" b="1" dirty="0" smtClean="0">
                <a:solidFill>
                  <a:schemeClr val="accent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Sincronização </a:t>
            </a:r>
            <a:r>
              <a:rPr lang="pt-BR" sz="2000" b="1" dirty="0">
                <a:solidFill>
                  <a:schemeClr val="accent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mobile</a:t>
            </a:r>
            <a:r>
              <a:rPr lang="pt-BR" sz="2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r>
              <a:rPr lang="pt-BR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Este modelo de sincronização pode ser utilizado com qualquer </a:t>
            </a:r>
            <a:r>
              <a:rPr lang="pt-BR" sz="20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</a:t>
            </a:r>
            <a:r>
              <a:rPr lang="pt-BR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seja ele sincronizado no servidor ou não, e permite a cópia local dos registros de um </a:t>
            </a:r>
            <a:r>
              <a:rPr lang="pt-BR" sz="20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</a:t>
            </a:r>
            <a:r>
              <a:rPr lang="pt-BR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em um dispositivo </a:t>
            </a:r>
            <a:r>
              <a:rPr lang="pt-BR" sz="2000" dirty="0">
                <a:solidFill>
                  <a:schemeClr val="tx1"/>
                </a:solidFill>
              </a:rPr>
              <a:t>mobile que sincronize de forma </a:t>
            </a:r>
            <a:r>
              <a:rPr lang="pt-BR" sz="2000" dirty="0" err="1">
                <a:solidFill>
                  <a:schemeClr val="tx1"/>
                </a:solidFill>
              </a:rPr>
              <a:t>offline</a:t>
            </a:r>
            <a:r>
              <a:rPr lang="pt-BR" sz="2000" dirty="0">
                <a:solidFill>
                  <a:schemeClr val="tx1"/>
                </a:solidFill>
              </a:rPr>
              <a:t> com o </a:t>
            </a:r>
            <a:r>
              <a:rPr lang="pt-BR" sz="2000" dirty="0" err="1">
                <a:solidFill>
                  <a:schemeClr val="tx1"/>
                </a:solidFill>
              </a:rPr>
              <a:t>fluig</a:t>
            </a:r>
            <a:r>
              <a:rPr lang="pt-BR" sz="2000" dirty="0">
                <a:solidFill>
                  <a:schemeClr val="tx1"/>
                </a:solidFill>
              </a:rPr>
              <a:t>. Os prazos de sincronização são configurados no aplicativo </a:t>
            </a:r>
            <a:r>
              <a:rPr lang="pt-BR" sz="2000" dirty="0" err="1">
                <a:solidFill>
                  <a:schemeClr val="tx1"/>
                </a:solidFill>
              </a:rPr>
              <a:t>fluig</a:t>
            </a:r>
            <a:r>
              <a:rPr lang="pt-BR" sz="2000" dirty="0">
                <a:solidFill>
                  <a:schemeClr val="tx1"/>
                </a:solidFill>
              </a:rPr>
              <a:t> Mobile</a:t>
            </a:r>
            <a:r>
              <a:rPr lang="pt-BR" sz="2000" dirty="0" smtClean="0">
                <a:solidFill>
                  <a:schemeClr val="tx1"/>
                </a:solidFill>
              </a:rPr>
              <a:t>.</a:t>
            </a:r>
          </a:p>
          <a:p>
            <a:pPr>
              <a:buClr>
                <a:schemeClr val="accent5"/>
              </a:buClr>
            </a:pPr>
            <a:r>
              <a:rPr lang="pt-BR" sz="2000" dirty="0" smtClean="0">
                <a:solidFill>
                  <a:schemeClr val="tx1"/>
                </a:solidFill>
              </a:rPr>
              <a:t> </a:t>
            </a:r>
          </a:p>
          <a:p>
            <a:pPr>
              <a:buClr>
                <a:schemeClr val="accent5"/>
              </a:buClr>
            </a:pPr>
            <a:endParaRPr lang="pt-BR" sz="2000" dirty="0">
              <a:solidFill>
                <a:schemeClr val="tx1"/>
              </a:solidFill>
            </a:endParaRPr>
          </a:p>
          <a:p>
            <a:pPr algn="r">
              <a:buClr>
                <a:schemeClr val="accent5"/>
              </a:buClr>
            </a:pPr>
            <a:r>
              <a:rPr lang="pt-BR" sz="2000" dirty="0" smtClean="0">
                <a:solidFill>
                  <a:schemeClr val="tx1"/>
                </a:solidFill>
              </a:rPr>
              <a:t>Para saber mais sobre sincronização de </a:t>
            </a:r>
            <a:r>
              <a:rPr lang="pt-BR" sz="2000" dirty="0" err="1" smtClean="0">
                <a:solidFill>
                  <a:schemeClr val="tx1"/>
                </a:solidFill>
              </a:rPr>
              <a:t>dataset’s</a:t>
            </a:r>
            <a:r>
              <a:rPr lang="pt-BR" sz="2000" dirty="0" smtClean="0">
                <a:solidFill>
                  <a:schemeClr val="tx1"/>
                </a:solidFill>
              </a:rPr>
              <a:t> </a:t>
            </a:r>
            <a:r>
              <a:rPr lang="pt-BR" sz="2000" dirty="0" smtClean="0">
                <a:solidFill>
                  <a:schemeClr val="tx1"/>
                </a:solidFill>
                <a:hlinkClick r:id="rId4"/>
              </a:rPr>
              <a:t>clique aqui</a:t>
            </a:r>
            <a:endParaRPr lang="pt-BR" sz="2000" b="0" i="0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8325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3"/>
          <p:cNvSpPr txBox="1">
            <a:spLocks noGrp="1"/>
          </p:cNvSpPr>
          <p:nvPr>
            <p:ph type="sldNum" idx="12"/>
          </p:nvPr>
        </p:nvSpPr>
        <p:spPr>
          <a:xfrm>
            <a:off x="14017994" y="424089"/>
            <a:ext cx="1233000" cy="699600"/>
          </a:xfrm>
          <a:prstGeom prst="rect">
            <a:avLst/>
          </a:prstGeom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sp>
        <p:nvSpPr>
          <p:cNvPr id="331" name="Google Shape;331;p33"/>
          <p:cNvSpPr txBox="1"/>
          <p:nvPr/>
        </p:nvSpPr>
        <p:spPr>
          <a:xfrm>
            <a:off x="1033863" y="399556"/>
            <a:ext cx="126021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dirty="0" smtClean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CONSTRUÇÃO</a:t>
            </a:r>
            <a:r>
              <a:rPr lang="pt-BR" sz="3200" b="1" dirty="0" smtClean="0">
                <a:solidFill>
                  <a:srgbClr val="ED670C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pt-BR" sz="3200" b="1" dirty="0" smtClean="0">
                <a:solidFill>
                  <a:srgbClr val="403B37"/>
                </a:solidFill>
                <a:latin typeface="Open Sans"/>
                <a:ea typeface="Open Sans"/>
                <a:cs typeface="Open Sans"/>
                <a:sym typeface="Open Sans"/>
              </a:rPr>
              <a:t>DE DATASET’S</a:t>
            </a:r>
            <a:endParaRPr sz="3200" b="1" dirty="0">
              <a:solidFill>
                <a:srgbClr val="403B3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3" name="Google Shape;333;p33"/>
          <p:cNvSpPr/>
          <p:nvPr/>
        </p:nvSpPr>
        <p:spPr>
          <a:xfrm>
            <a:off x="1980745" y="5344708"/>
            <a:ext cx="11925000" cy="789900"/>
          </a:xfrm>
          <a:prstGeom prst="roundRect">
            <a:avLst>
              <a:gd name="adj" fmla="val 3329"/>
            </a:avLst>
          </a:prstGeom>
          <a:noFill/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100" b="1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DIA #2</a:t>
            </a:r>
            <a:endParaRPr sz="71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4" name="Google Shape;3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44445"/>
            <a:ext cx="16249651" cy="1574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620" y="1073672"/>
            <a:ext cx="14624034" cy="2687924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5"/>
          <a:srcRect b="3587"/>
          <a:stretch/>
        </p:blipFill>
        <p:spPr>
          <a:xfrm>
            <a:off x="925226" y="3485865"/>
            <a:ext cx="14624034" cy="245207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6"/>
          <a:srcRect t="1942"/>
          <a:stretch/>
        </p:blipFill>
        <p:spPr>
          <a:xfrm>
            <a:off x="810680" y="5910621"/>
            <a:ext cx="14717415" cy="2255004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4420103" y="7965570"/>
            <a:ext cx="7498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 saber mais sobre construção de </a:t>
            </a:r>
            <a:r>
              <a:rPr lang="pt-BR" sz="2000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dataset’s</a:t>
            </a:r>
            <a:r>
              <a:rPr lang="pt-BR" sz="20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20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7"/>
              </a:rPr>
              <a:t>clique aqui </a:t>
            </a:r>
            <a:endParaRPr lang="pt-BR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68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1"/>
          <p:cNvSpPr/>
          <p:nvPr/>
        </p:nvSpPr>
        <p:spPr>
          <a:xfrm rot="9815227">
            <a:off x="1760619" y="4522351"/>
            <a:ext cx="3989990" cy="200672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</p:txBody>
      </p:sp>
      <p:sp>
        <p:nvSpPr>
          <p:cNvPr id="286" name="Google Shape;286;p31"/>
          <p:cNvSpPr/>
          <p:nvPr/>
        </p:nvSpPr>
        <p:spPr>
          <a:xfrm rot="-9940118">
            <a:off x="9709768" y="4569724"/>
            <a:ext cx="4138901" cy="18884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1"/>
          <p:cNvSpPr/>
          <p:nvPr/>
        </p:nvSpPr>
        <p:spPr>
          <a:xfrm>
            <a:off x="2286922" y="1334714"/>
            <a:ext cx="11184309" cy="6531086"/>
          </a:xfrm>
          <a:prstGeom prst="roundRect">
            <a:avLst>
              <a:gd name="adj" fmla="val 5127"/>
            </a:avLst>
          </a:prstGeom>
          <a:solidFill>
            <a:schemeClr val="lt1"/>
          </a:solidFill>
          <a:ln w="38100" cap="flat" cmpd="sng">
            <a:solidFill>
              <a:srgbClr val="AACD1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414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1"/>
          <p:cNvSpPr txBox="1">
            <a:spLocks noGrp="1"/>
          </p:cNvSpPr>
          <p:nvPr>
            <p:ph type="sldNum" idx="4294967295"/>
          </p:nvPr>
        </p:nvSpPr>
        <p:spPr>
          <a:xfrm>
            <a:off x="15016163" y="423863"/>
            <a:ext cx="1233487" cy="700087"/>
          </a:xfrm>
          <a:prstGeom prst="rect">
            <a:avLst/>
          </a:prstGeom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sp>
        <p:nvSpPr>
          <p:cNvPr id="290" name="Google Shape;290;p31"/>
          <p:cNvSpPr txBox="1"/>
          <p:nvPr/>
        </p:nvSpPr>
        <p:spPr>
          <a:xfrm>
            <a:off x="1033863" y="399556"/>
            <a:ext cx="126021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HORA DE </a:t>
            </a:r>
            <a:r>
              <a:rPr lang="pt-BR" sz="3200" b="1" dirty="0" smtClean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PRATICAR</a:t>
            </a:r>
            <a:endParaRPr sz="3200" b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2" name="Google Shape;292;p31"/>
          <p:cNvSpPr/>
          <p:nvPr/>
        </p:nvSpPr>
        <p:spPr>
          <a:xfrm>
            <a:off x="1980745" y="5453892"/>
            <a:ext cx="11925000" cy="789900"/>
          </a:xfrm>
          <a:prstGeom prst="roundRect">
            <a:avLst>
              <a:gd name="adj" fmla="val 3329"/>
            </a:avLst>
          </a:prstGeom>
          <a:noFill/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100" b="1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DIA #1</a:t>
            </a:r>
            <a:endParaRPr sz="71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3" name="Google Shape;2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65800"/>
            <a:ext cx="16249651" cy="15741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lipse 1"/>
          <p:cNvSpPr/>
          <p:nvPr/>
        </p:nvSpPr>
        <p:spPr>
          <a:xfrm>
            <a:off x="3542217" y="2048641"/>
            <a:ext cx="692899" cy="675295"/>
          </a:xfrm>
          <a:prstGeom prst="ellipse">
            <a:avLst/>
          </a:prstGeom>
          <a:noFill/>
          <a:ln>
            <a:solidFill>
              <a:srgbClr val="AACD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3542217" y="4397092"/>
            <a:ext cx="692899" cy="675295"/>
          </a:xfrm>
          <a:prstGeom prst="ellipse">
            <a:avLst/>
          </a:prstGeom>
          <a:noFill/>
          <a:ln>
            <a:solidFill>
              <a:srgbClr val="AACD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3702636" y="2115237"/>
            <a:ext cx="1459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pt-BR" sz="32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3700398" y="4453203"/>
            <a:ext cx="1459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688277" y="5766345"/>
            <a:ext cx="1459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5" name="Elipse 14"/>
          <p:cNvSpPr/>
          <p:nvPr/>
        </p:nvSpPr>
        <p:spPr>
          <a:xfrm>
            <a:off x="3542217" y="5686106"/>
            <a:ext cx="692899" cy="675295"/>
          </a:xfrm>
          <a:prstGeom prst="ellipse">
            <a:avLst/>
          </a:prstGeom>
          <a:noFill/>
          <a:ln>
            <a:solidFill>
              <a:srgbClr val="AACD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4395535" y="2068347"/>
            <a:ext cx="72991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Crie um </a:t>
            </a:r>
            <a:r>
              <a:rPr lang="pt-BR" sz="1600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</a:t>
            </a:r>
            <a:r>
              <a:rPr lang="pt-BR" sz="16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“</a:t>
            </a:r>
            <a:r>
              <a:rPr lang="pt-BR" sz="1600" b="1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ds_produto</a:t>
            </a:r>
            <a:r>
              <a:rPr lang="pt-BR" sz="16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” </a:t>
            </a:r>
            <a:r>
              <a:rPr lang="pt-BR" sz="1600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populando</a:t>
            </a:r>
            <a:r>
              <a:rPr lang="pt-BR" sz="16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matriz com 5 linhas e 2 colunas e vincule ao campo Pai x Filho do formulário solicitação de compras.</a:t>
            </a:r>
            <a:endParaRPr lang="pt-BR" sz="16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8277" y="2896036"/>
            <a:ext cx="9003414" cy="1235763"/>
          </a:xfrm>
          <a:prstGeom prst="rect">
            <a:avLst/>
          </a:prstGeom>
          <a:ln>
            <a:solidFill>
              <a:srgbClr val="AACD10"/>
            </a:solidFill>
          </a:ln>
        </p:spPr>
      </p:pic>
      <p:sp>
        <p:nvSpPr>
          <p:cNvPr id="7" name="CaixaDeTexto 6"/>
          <p:cNvSpPr txBox="1"/>
          <p:nvPr/>
        </p:nvSpPr>
        <p:spPr>
          <a:xfrm>
            <a:off x="4296542" y="4453203"/>
            <a:ext cx="6994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Crie um </a:t>
            </a:r>
            <a:r>
              <a:rPr lang="pt-BR" sz="16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</a:t>
            </a:r>
            <a:r>
              <a:rPr lang="pt-BR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“</a:t>
            </a:r>
            <a:r>
              <a:rPr lang="pt-BR" sz="1600" b="1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ds_pais</a:t>
            </a:r>
            <a:r>
              <a:rPr lang="pt-BR" sz="16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” </a:t>
            </a:r>
            <a:r>
              <a:rPr lang="pt-BR" sz="16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populando</a:t>
            </a:r>
            <a:r>
              <a:rPr lang="pt-BR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matriz com 5 linhas e 2 </a:t>
            </a:r>
            <a:r>
              <a:rPr lang="pt-BR" sz="16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colunas. As colunas </a:t>
            </a:r>
            <a:r>
              <a:rPr lang="pt-BR" sz="1600" b="1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Pais </a:t>
            </a:r>
            <a:r>
              <a:rPr lang="pt-BR" sz="16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 </a:t>
            </a:r>
            <a:r>
              <a:rPr lang="pt-BR" sz="1600" b="1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Sigla</a:t>
            </a:r>
            <a:r>
              <a:rPr lang="pt-BR" sz="16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sendo do tipo </a:t>
            </a:r>
            <a:r>
              <a:rPr lang="pt-BR" sz="1600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string</a:t>
            </a:r>
            <a:r>
              <a:rPr lang="pt-BR" sz="16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pt-BR" sz="16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4325558" y="5682279"/>
            <a:ext cx="6994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Crie um </a:t>
            </a:r>
            <a:r>
              <a:rPr lang="pt-BR" sz="16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</a:t>
            </a:r>
            <a:r>
              <a:rPr lang="pt-BR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“</a:t>
            </a:r>
            <a:r>
              <a:rPr lang="pt-BR" sz="1600" b="1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ds_estado</a:t>
            </a:r>
            <a:r>
              <a:rPr lang="pt-BR" sz="16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” </a:t>
            </a:r>
            <a:r>
              <a:rPr lang="pt-BR" sz="16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populando</a:t>
            </a:r>
            <a:r>
              <a:rPr lang="pt-BR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matriz com 5 linhas e 2 </a:t>
            </a:r>
            <a:r>
              <a:rPr lang="pt-BR" sz="16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colunas. As colunas </a:t>
            </a:r>
            <a:r>
              <a:rPr lang="pt-BR" sz="1600" b="1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Estado </a:t>
            </a:r>
            <a:r>
              <a:rPr lang="pt-BR" sz="16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 </a:t>
            </a:r>
            <a:r>
              <a:rPr lang="pt-BR" sz="1600" b="1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Sigla</a:t>
            </a:r>
            <a:r>
              <a:rPr lang="pt-BR" sz="16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sendo do tipo </a:t>
            </a:r>
            <a:r>
              <a:rPr lang="pt-BR" sz="1600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string</a:t>
            </a:r>
            <a:r>
              <a:rPr lang="pt-BR" sz="16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pt-BR" sz="16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49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3"/>
          <p:cNvSpPr/>
          <p:nvPr/>
        </p:nvSpPr>
        <p:spPr>
          <a:xfrm rot="9815227">
            <a:off x="1305688" y="4135993"/>
            <a:ext cx="3989990" cy="2006729"/>
          </a:xfrm>
          <a:prstGeom prst="rect">
            <a:avLst/>
          </a:prstGeom>
          <a:solidFill>
            <a:srgbClr val="89A60B"/>
          </a:solidFill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</p:txBody>
      </p:sp>
      <p:sp>
        <p:nvSpPr>
          <p:cNvPr id="327" name="Google Shape;327;p33"/>
          <p:cNvSpPr/>
          <p:nvPr/>
        </p:nvSpPr>
        <p:spPr>
          <a:xfrm rot="-9940118">
            <a:off x="10485327" y="4251790"/>
            <a:ext cx="4138901" cy="1888471"/>
          </a:xfrm>
          <a:prstGeom prst="rect">
            <a:avLst/>
          </a:prstGeom>
          <a:solidFill>
            <a:srgbClr val="89A60B"/>
          </a:solidFill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3"/>
          <p:cNvSpPr/>
          <p:nvPr/>
        </p:nvSpPr>
        <p:spPr>
          <a:xfrm>
            <a:off x="1412523" y="1531822"/>
            <a:ext cx="13061100" cy="6080400"/>
          </a:xfrm>
          <a:prstGeom prst="roundRect">
            <a:avLst>
              <a:gd name="adj" fmla="val 5127"/>
            </a:avLst>
          </a:prstGeom>
          <a:solidFill>
            <a:schemeClr val="lt1"/>
          </a:solidFill>
          <a:ln w="19050" cap="flat" cmpd="sng">
            <a:solidFill>
              <a:srgbClr val="AACD1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414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3"/>
          <p:cNvSpPr txBox="1">
            <a:spLocks noGrp="1"/>
          </p:cNvSpPr>
          <p:nvPr>
            <p:ph type="sldNum" idx="12"/>
          </p:nvPr>
        </p:nvSpPr>
        <p:spPr>
          <a:xfrm>
            <a:off x="14017994" y="424089"/>
            <a:ext cx="1233000" cy="699600"/>
          </a:xfrm>
          <a:prstGeom prst="rect">
            <a:avLst/>
          </a:prstGeom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sp>
        <p:nvSpPr>
          <p:cNvPr id="331" name="Google Shape;331;p33"/>
          <p:cNvSpPr txBox="1"/>
          <p:nvPr/>
        </p:nvSpPr>
        <p:spPr>
          <a:xfrm>
            <a:off x="1033863" y="399556"/>
            <a:ext cx="126021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300" b="1" dirty="0" smtClean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ENCERRAMENTO</a:t>
            </a:r>
            <a:r>
              <a:rPr lang="pt-BR" sz="4300" b="1" dirty="0" smtClean="0">
                <a:solidFill>
                  <a:srgbClr val="403B37"/>
                </a:solidFill>
                <a:latin typeface="Open Sans"/>
                <a:ea typeface="Open Sans"/>
                <a:cs typeface="Open Sans"/>
                <a:sym typeface="Open Sans"/>
              </a:rPr>
              <a:t> DO DIA</a:t>
            </a:r>
            <a:endParaRPr sz="4300" b="1" dirty="0">
              <a:solidFill>
                <a:srgbClr val="403B3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3" name="Google Shape;333;p33"/>
          <p:cNvSpPr/>
          <p:nvPr/>
        </p:nvSpPr>
        <p:spPr>
          <a:xfrm>
            <a:off x="1980745" y="5453892"/>
            <a:ext cx="11925000" cy="789900"/>
          </a:xfrm>
          <a:prstGeom prst="roundRect">
            <a:avLst>
              <a:gd name="adj" fmla="val 3329"/>
            </a:avLst>
          </a:prstGeom>
          <a:noFill/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100" b="1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DIA #2</a:t>
            </a:r>
            <a:endParaRPr sz="71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4" name="Google Shape;3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91909"/>
            <a:ext cx="16249651" cy="157418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aixaDeTexto 13"/>
          <p:cNvSpPr txBox="1"/>
          <p:nvPr/>
        </p:nvSpPr>
        <p:spPr>
          <a:xfrm>
            <a:off x="1980745" y="1795041"/>
            <a:ext cx="67537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 smtClean="0">
                <a:solidFill>
                  <a:srgbClr val="AACD1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PRÓXIMA AULA</a:t>
            </a:r>
            <a:endParaRPr lang="pt-BR" sz="4400" b="1" dirty="0">
              <a:solidFill>
                <a:srgbClr val="AACD1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1748589" y="2910925"/>
            <a:ext cx="1272503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403B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Integração ERP Protheus com </a:t>
            </a:r>
            <a:r>
              <a:rPr lang="pt-BR" sz="2400" dirty="0" err="1" smtClean="0">
                <a:solidFill>
                  <a:srgbClr val="403B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atráves</a:t>
            </a:r>
            <a:r>
              <a:rPr lang="pt-BR" sz="2400" dirty="0" smtClean="0">
                <a:solidFill>
                  <a:srgbClr val="403B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pt-BR" sz="2400" dirty="0" err="1" smtClean="0">
                <a:solidFill>
                  <a:srgbClr val="403B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wizart</a:t>
            </a:r>
            <a:r>
              <a:rPr lang="pt-BR" sz="2400" dirty="0">
                <a:solidFill>
                  <a:srgbClr val="403B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2400" dirty="0" err="1" smtClean="0">
                <a:solidFill>
                  <a:srgbClr val="403B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fluig</a:t>
            </a:r>
            <a:r>
              <a:rPr lang="pt-BR" sz="2400" dirty="0" smtClean="0">
                <a:solidFill>
                  <a:srgbClr val="403B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Consulta e Gravação.</a:t>
            </a:r>
          </a:p>
          <a:p>
            <a:pPr marL="342900" indent="-342900">
              <a:lnSpc>
                <a:spcPct val="150000"/>
              </a:lnSpc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403B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Integração ERP RM com </a:t>
            </a:r>
            <a:r>
              <a:rPr lang="pt-BR" sz="2400" dirty="0" err="1">
                <a:solidFill>
                  <a:srgbClr val="403B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</a:t>
            </a:r>
            <a:r>
              <a:rPr lang="pt-BR" sz="2400" dirty="0" err="1" smtClean="0">
                <a:solidFill>
                  <a:srgbClr val="403B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luig</a:t>
            </a:r>
            <a:r>
              <a:rPr lang="pt-BR" sz="2400" dirty="0" smtClean="0">
                <a:solidFill>
                  <a:srgbClr val="403B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através de evento de processo – Consulta de Gravação.</a:t>
            </a:r>
          </a:p>
          <a:p>
            <a:pPr marL="342900" indent="-342900">
              <a:lnSpc>
                <a:spcPct val="150000"/>
              </a:lnSpc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403B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Criação de </a:t>
            </a:r>
            <a:r>
              <a:rPr lang="pt-BR" sz="2400" dirty="0" err="1" smtClean="0">
                <a:solidFill>
                  <a:srgbClr val="403B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</a:t>
            </a:r>
            <a:r>
              <a:rPr lang="pt-BR" sz="2400" dirty="0" smtClean="0">
                <a:solidFill>
                  <a:srgbClr val="403B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2400" dirty="0" err="1" smtClean="0">
                <a:solidFill>
                  <a:srgbClr val="403B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Offline</a:t>
            </a:r>
            <a:r>
              <a:rPr lang="pt-BR" sz="2400" dirty="0">
                <a:solidFill>
                  <a:srgbClr val="403B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pt-BR" sz="2400" dirty="0" smtClean="0">
              <a:solidFill>
                <a:srgbClr val="403B37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403B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Criação de eventos de formulários.</a:t>
            </a:r>
          </a:p>
          <a:p>
            <a:pPr marL="342900" indent="-342900">
              <a:lnSpc>
                <a:spcPct val="150000"/>
              </a:lnSpc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403B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Criação de workflow – Continuidade ao formulário solicitação de compras.</a:t>
            </a:r>
          </a:p>
          <a:p>
            <a:pPr marL="342900" indent="-342900">
              <a:lnSpc>
                <a:spcPct val="150000"/>
              </a:lnSpc>
              <a:buClr>
                <a:srgbClr val="FFCC00"/>
              </a:buClr>
              <a:buFont typeface="Arial" panose="020B0604020202020204" pitchFamily="34" charset="0"/>
              <a:buChar char="•"/>
            </a:pPr>
            <a:endParaRPr lang="pt-BR" sz="2400" dirty="0" smtClean="0">
              <a:solidFill>
                <a:srgbClr val="403B37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  <a:buClr>
                <a:srgbClr val="FFCC00"/>
              </a:buClr>
            </a:pPr>
            <a:endParaRPr lang="pt-BR" sz="2400" dirty="0">
              <a:solidFill>
                <a:srgbClr val="403B37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39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3"/>
          <p:cNvSpPr/>
          <p:nvPr/>
        </p:nvSpPr>
        <p:spPr>
          <a:xfrm rot="9815227">
            <a:off x="1305688" y="4665379"/>
            <a:ext cx="3989990" cy="20067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</p:txBody>
      </p:sp>
      <p:sp>
        <p:nvSpPr>
          <p:cNvPr id="327" name="Google Shape;327;p33"/>
          <p:cNvSpPr/>
          <p:nvPr/>
        </p:nvSpPr>
        <p:spPr>
          <a:xfrm rot="-9940118">
            <a:off x="10485327" y="4781176"/>
            <a:ext cx="4138901" cy="18884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3"/>
          <p:cNvSpPr/>
          <p:nvPr/>
        </p:nvSpPr>
        <p:spPr>
          <a:xfrm>
            <a:off x="1412523" y="1531822"/>
            <a:ext cx="13061100" cy="6080400"/>
          </a:xfrm>
          <a:prstGeom prst="roundRect">
            <a:avLst>
              <a:gd name="adj" fmla="val 5127"/>
            </a:avLst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414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3"/>
          <p:cNvSpPr/>
          <p:nvPr/>
        </p:nvSpPr>
        <p:spPr>
          <a:xfrm>
            <a:off x="512744" y="5794769"/>
            <a:ext cx="14862000" cy="1167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9525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3"/>
          <p:cNvSpPr txBox="1">
            <a:spLocks noGrp="1"/>
          </p:cNvSpPr>
          <p:nvPr>
            <p:ph type="sldNum" idx="12"/>
          </p:nvPr>
        </p:nvSpPr>
        <p:spPr>
          <a:xfrm>
            <a:off x="14017994" y="424089"/>
            <a:ext cx="1233000" cy="699600"/>
          </a:xfrm>
          <a:prstGeom prst="rect">
            <a:avLst/>
          </a:prstGeom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sp>
        <p:nvSpPr>
          <p:cNvPr id="331" name="Google Shape;331;p33"/>
          <p:cNvSpPr txBox="1"/>
          <p:nvPr/>
        </p:nvSpPr>
        <p:spPr>
          <a:xfrm>
            <a:off x="1033863" y="399556"/>
            <a:ext cx="126021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300" b="1" dirty="0" smtClean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AGENDA </a:t>
            </a:r>
            <a:r>
              <a:rPr lang="pt-BR" sz="4300" b="1" dirty="0" smtClean="0">
                <a:solidFill>
                  <a:srgbClr val="403B37"/>
                </a:solidFill>
                <a:latin typeface="Open Sans"/>
                <a:ea typeface="Open Sans"/>
                <a:cs typeface="Open Sans"/>
                <a:sym typeface="Open Sans"/>
              </a:rPr>
              <a:t>DO DIA</a:t>
            </a:r>
            <a:endParaRPr sz="4300" b="1" dirty="0">
              <a:solidFill>
                <a:srgbClr val="403B3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3" name="Google Shape;333;p33"/>
          <p:cNvSpPr/>
          <p:nvPr/>
        </p:nvSpPr>
        <p:spPr>
          <a:xfrm>
            <a:off x="2092994" y="5983319"/>
            <a:ext cx="11925000" cy="789900"/>
          </a:xfrm>
          <a:prstGeom prst="roundRect">
            <a:avLst>
              <a:gd name="adj" fmla="val 3329"/>
            </a:avLst>
          </a:prstGeom>
          <a:noFill/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100" b="1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DIA #3</a:t>
            </a:r>
            <a:endParaRPr sz="71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4" name="Google Shape;3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81535"/>
            <a:ext cx="16249651" cy="157418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aixaDeTexto 13"/>
          <p:cNvSpPr txBox="1"/>
          <p:nvPr/>
        </p:nvSpPr>
        <p:spPr>
          <a:xfrm>
            <a:off x="1980745" y="1795041"/>
            <a:ext cx="67537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OBJETIVO</a:t>
            </a:r>
            <a:endParaRPr lang="pt-BR" sz="4400" b="1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2609821" y="2659345"/>
            <a:ext cx="1026696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403B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Integrações com ERP Protheus e RM.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403B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Manipulações de </a:t>
            </a:r>
            <a:r>
              <a:rPr lang="pt-BR" sz="2400" dirty="0" err="1" smtClean="0">
                <a:solidFill>
                  <a:srgbClr val="403B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dataset’s</a:t>
            </a:r>
            <a:r>
              <a:rPr lang="pt-BR" sz="2400" dirty="0" smtClean="0">
                <a:solidFill>
                  <a:srgbClr val="403B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403B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Sincronização de </a:t>
            </a:r>
            <a:r>
              <a:rPr lang="pt-BR" sz="2400" dirty="0" err="1" smtClean="0">
                <a:solidFill>
                  <a:srgbClr val="403B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datasets</a:t>
            </a:r>
            <a:r>
              <a:rPr lang="pt-BR" sz="2400" dirty="0" smtClean="0">
                <a:solidFill>
                  <a:srgbClr val="403B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2400" dirty="0" err="1" smtClean="0">
                <a:solidFill>
                  <a:srgbClr val="403B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Jornalizados</a:t>
            </a:r>
            <a:r>
              <a:rPr lang="pt-BR" sz="2400" dirty="0" smtClean="0">
                <a:solidFill>
                  <a:srgbClr val="403B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 </a:t>
            </a:r>
            <a:r>
              <a:rPr lang="pt-BR" sz="2400" dirty="0" err="1" smtClean="0">
                <a:solidFill>
                  <a:srgbClr val="403B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Offiline</a:t>
            </a:r>
            <a:r>
              <a:rPr lang="pt-BR" sz="2400" dirty="0" smtClean="0">
                <a:solidFill>
                  <a:srgbClr val="403B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403B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Eventos de formulários.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403B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Criação de workflow </a:t>
            </a:r>
            <a:r>
              <a:rPr lang="pt-BR" sz="2400" dirty="0" err="1" smtClean="0">
                <a:solidFill>
                  <a:srgbClr val="403B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fluig</a:t>
            </a:r>
            <a:r>
              <a:rPr lang="pt-BR" sz="2400" dirty="0" smtClean="0">
                <a:solidFill>
                  <a:srgbClr val="403B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2400" dirty="0" err="1" smtClean="0">
                <a:solidFill>
                  <a:srgbClr val="403B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atráves</a:t>
            </a:r>
            <a:r>
              <a:rPr lang="pt-BR" sz="2400" dirty="0" smtClean="0">
                <a:solidFill>
                  <a:srgbClr val="403B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pt-BR" sz="2400" dirty="0" err="1" smtClean="0">
                <a:solidFill>
                  <a:srgbClr val="403B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bpm</a:t>
            </a:r>
            <a:r>
              <a:rPr lang="pt-BR" sz="2400" dirty="0">
                <a:solidFill>
                  <a:srgbClr val="403B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2400" dirty="0" smtClean="0">
                <a:solidFill>
                  <a:srgbClr val="403B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2.0.</a:t>
            </a:r>
          </a:p>
          <a:p>
            <a:pPr marL="342900" indent="-342900">
              <a:lnSpc>
                <a:spcPct val="150000"/>
              </a:lnSpc>
              <a:buClr>
                <a:srgbClr val="FFCC00"/>
              </a:buClr>
              <a:buFont typeface="Arial" panose="020B0604020202020204" pitchFamily="34" charset="0"/>
              <a:buChar char="•"/>
            </a:pPr>
            <a:endParaRPr lang="pt-BR" sz="2400" dirty="0" smtClean="0">
              <a:solidFill>
                <a:srgbClr val="403B37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  <a:buClr>
                <a:srgbClr val="FFCC00"/>
              </a:buClr>
            </a:pPr>
            <a:endParaRPr lang="pt-BR" sz="2400" dirty="0">
              <a:solidFill>
                <a:srgbClr val="403B37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9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94472" y="3373107"/>
            <a:ext cx="7045780" cy="2026196"/>
          </a:xfrm>
        </p:spPr>
        <p:txBody>
          <a:bodyPr/>
          <a:lstStyle/>
          <a:p>
            <a:r>
              <a:rPr lang="pt-BR" dirty="0" smtClean="0"/>
              <a:t>CONCEITOS DE </a:t>
            </a:r>
            <a:r>
              <a:rPr lang="pt-BR" sz="7400" dirty="0" smtClean="0"/>
              <a:t>INTEGRAÇÃO</a:t>
            </a:r>
            <a:endParaRPr lang="pt-BR" sz="7400" dirty="0"/>
          </a:p>
        </p:txBody>
      </p:sp>
    </p:spTree>
    <p:extLst>
      <p:ext uri="{BB962C8B-B14F-4D97-AF65-F5344CB8AC3E}">
        <p14:creationId xmlns:p14="http://schemas.microsoft.com/office/powerpoint/2010/main" val="369624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50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4800192" y="3652096"/>
            <a:ext cx="6696744" cy="824189"/>
          </a:xfrm>
          <a:prstGeom prst="rect">
            <a:avLst/>
          </a:prstGeom>
          <a:solidFill>
            <a:schemeClr val="accent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4800192" y="7826214"/>
            <a:ext cx="6696744" cy="824189"/>
          </a:xfrm>
          <a:prstGeom prst="rect">
            <a:avLst/>
          </a:prstGeom>
          <a:solidFill>
            <a:schemeClr val="accent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5457094" y="5060782"/>
            <a:ext cx="2243117" cy="824189"/>
          </a:xfrm>
          <a:prstGeom prst="rect">
            <a:avLst/>
          </a:prstGeom>
          <a:solidFill>
            <a:schemeClr val="accent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8641452" y="5092866"/>
            <a:ext cx="2170927" cy="824189"/>
          </a:xfrm>
          <a:prstGeom prst="rect">
            <a:avLst/>
          </a:prstGeom>
          <a:solidFill>
            <a:schemeClr val="accent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7331804" y="6629550"/>
            <a:ext cx="1761853" cy="648228"/>
          </a:xfrm>
          <a:prstGeom prst="rect">
            <a:avLst/>
          </a:prstGeom>
          <a:solidFill>
            <a:schemeClr val="accent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/>
          <p:cNvCxnSpPr/>
          <p:nvPr/>
        </p:nvCxnSpPr>
        <p:spPr>
          <a:xfrm>
            <a:off x="3742233" y="6265747"/>
            <a:ext cx="8912180" cy="15111"/>
          </a:xfrm>
          <a:prstGeom prst="line">
            <a:avLst/>
          </a:prstGeom>
          <a:ln w="28575">
            <a:solidFill>
              <a:schemeClr val="accent6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to 7"/>
          <p:cNvCxnSpPr/>
          <p:nvPr/>
        </p:nvCxnSpPr>
        <p:spPr>
          <a:xfrm>
            <a:off x="3661475" y="4774593"/>
            <a:ext cx="8912180" cy="54982"/>
          </a:xfrm>
          <a:prstGeom prst="line">
            <a:avLst/>
          </a:prstGeom>
          <a:ln w="28575">
            <a:solidFill>
              <a:schemeClr val="accent6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6472685" y="4549306"/>
            <a:ext cx="12878" cy="469093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 flipV="1">
            <a:off x="6740253" y="4476285"/>
            <a:ext cx="0" cy="466462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>
            <a:off x="9627394" y="4579366"/>
            <a:ext cx="12878" cy="469093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 flipV="1">
            <a:off x="9894962" y="4506345"/>
            <a:ext cx="0" cy="466462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>
          <a:xfrm flipH="1">
            <a:off x="6578651" y="5884971"/>
            <a:ext cx="1" cy="110404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to 15"/>
          <p:cNvCxnSpPr>
            <a:stCxn id="5" idx="2"/>
          </p:cNvCxnSpPr>
          <p:nvPr/>
        </p:nvCxnSpPr>
        <p:spPr>
          <a:xfrm flipH="1">
            <a:off x="9726915" y="5917055"/>
            <a:ext cx="1" cy="1016744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to 16"/>
          <p:cNvCxnSpPr/>
          <p:nvPr/>
        </p:nvCxnSpPr>
        <p:spPr>
          <a:xfrm flipH="1">
            <a:off x="6578652" y="6989011"/>
            <a:ext cx="753152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 flipH="1">
            <a:off x="9093657" y="6933799"/>
            <a:ext cx="63326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4" name="CaixaDeTexto 53"/>
          <p:cNvSpPr txBox="1"/>
          <p:nvPr/>
        </p:nvSpPr>
        <p:spPr>
          <a:xfrm>
            <a:off x="917274" y="1415705"/>
            <a:ext cx="678293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ARQUITETURA DE INTEGRAÇÃO</a:t>
            </a:r>
          </a:p>
          <a:p>
            <a:endParaRPr lang="pt-BR" dirty="0">
              <a:solidFill>
                <a:schemeClr val="accent1"/>
              </a:solidFill>
            </a:endParaRPr>
          </a:p>
        </p:txBody>
      </p:sp>
      <p:cxnSp>
        <p:nvCxnSpPr>
          <p:cNvPr id="55" name="Conector de seta reta 54"/>
          <p:cNvCxnSpPr/>
          <p:nvPr/>
        </p:nvCxnSpPr>
        <p:spPr>
          <a:xfrm>
            <a:off x="8142063" y="7350885"/>
            <a:ext cx="12878" cy="469093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de seta reta 55"/>
          <p:cNvCxnSpPr/>
          <p:nvPr/>
        </p:nvCxnSpPr>
        <p:spPr>
          <a:xfrm flipV="1">
            <a:off x="8409631" y="7277864"/>
            <a:ext cx="0" cy="466462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ixaDeTexto 56"/>
          <p:cNvSpPr txBox="1"/>
          <p:nvPr/>
        </p:nvSpPr>
        <p:spPr>
          <a:xfrm>
            <a:off x="6740253" y="3830424"/>
            <a:ext cx="34136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 DE DADOS</a:t>
            </a:r>
          </a:p>
          <a:p>
            <a:endParaRPr lang="pt-BR" sz="2400" dirty="0"/>
          </a:p>
        </p:txBody>
      </p:sp>
      <p:sp>
        <p:nvSpPr>
          <p:cNvPr id="58" name="CaixaDeTexto 57"/>
          <p:cNvSpPr txBox="1"/>
          <p:nvPr/>
        </p:nvSpPr>
        <p:spPr>
          <a:xfrm>
            <a:off x="6896156" y="7996864"/>
            <a:ext cx="34136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 DE DADOS</a:t>
            </a:r>
          </a:p>
          <a:p>
            <a:endParaRPr lang="pt-BR" sz="2400" dirty="0"/>
          </a:p>
        </p:txBody>
      </p:sp>
      <p:sp>
        <p:nvSpPr>
          <p:cNvPr id="59" name="CaixaDeTexto 58"/>
          <p:cNvSpPr txBox="1"/>
          <p:nvPr/>
        </p:nvSpPr>
        <p:spPr>
          <a:xfrm>
            <a:off x="7604468" y="6746087"/>
            <a:ext cx="168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</a:t>
            </a:r>
            <a:endParaRPr lang="pt-BR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0" name="CaixaDeTexto 59"/>
          <p:cNvSpPr txBox="1"/>
          <p:nvPr/>
        </p:nvSpPr>
        <p:spPr>
          <a:xfrm>
            <a:off x="5639594" y="5153315"/>
            <a:ext cx="1878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WEBSERVICE</a:t>
            </a:r>
            <a:br>
              <a:rPr lang="pt-BR" sz="18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BR" sz="18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SOAP</a:t>
            </a:r>
            <a:endParaRPr lang="pt-BR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1" name="CaixaDeTexto 60"/>
          <p:cNvSpPr txBox="1"/>
          <p:nvPr/>
        </p:nvSpPr>
        <p:spPr>
          <a:xfrm>
            <a:off x="8787858" y="5318130"/>
            <a:ext cx="1878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API REST</a:t>
            </a:r>
            <a:endParaRPr lang="pt-BR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2" name="CaixaDeTexto 61"/>
          <p:cNvSpPr txBox="1"/>
          <p:nvPr/>
        </p:nvSpPr>
        <p:spPr>
          <a:xfrm>
            <a:off x="1697122" y="3905079"/>
            <a:ext cx="1306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ERP</a:t>
            </a:r>
            <a:endParaRPr lang="pt-BR" sz="3200" b="1" dirty="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3" name="CaixaDeTexto 62"/>
          <p:cNvSpPr txBox="1"/>
          <p:nvPr/>
        </p:nvSpPr>
        <p:spPr>
          <a:xfrm>
            <a:off x="1697122" y="5415554"/>
            <a:ext cx="1306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SOA</a:t>
            </a:r>
            <a:endParaRPr lang="pt-BR" sz="3200" b="1" dirty="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4" name="CaixaDeTexto 63"/>
          <p:cNvSpPr txBox="1"/>
          <p:nvPr/>
        </p:nvSpPr>
        <p:spPr>
          <a:xfrm>
            <a:off x="1697122" y="7159551"/>
            <a:ext cx="1586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FLUIG</a:t>
            </a:r>
            <a:endParaRPr lang="pt-BR" sz="3200" b="1" dirty="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69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1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3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1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1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30"/>
                            </p:stCondLst>
                            <p:childTnLst>
                              <p:par>
                                <p:cTn id="9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40"/>
                            </p:stCondLst>
                            <p:childTnLst>
                              <p:par>
                                <p:cTn id="10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650"/>
                            </p:stCondLst>
                            <p:childTnLst>
                              <p:par>
                                <p:cTn id="10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1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1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660"/>
                            </p:stCondLst>
                            <p:childTnLst>
                              <p:par>
                                <p:cTn id="1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1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1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670"/>
                            </p:stCondLst>
                            <p:childTnLst>
                              <p:par>
                                <p:cTn id="1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1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1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39">
            <a:hlinkClick r:id="" action="ppaction://hlinkshowjump?jump=nextslide"/>
          </p:cNvPr>
          <p:cNvSpPr/>
          <p:nvPr/>
        </p:nvSpPr>
        <p:spPr>
          <a:xfrm rot="10800000">
            <a:off x="2870982" y="6008175"/>
            <a:ext cx="4375978" cy="1948469"/>
          </a:xfrm>
          <a:prstGeom prst="round2SameRect">
            <a:avLst>
              <a:gd name="adj1" fmla="val 2825"/>
              <a:gd name="adj2" fmla="val 0"/>
            </a:avLst>
          </a:prstGeom>
          <a:solidFill>
            <a:schemeClr val="accent1">
              <a:alpha val="77000"/>
            </a:schemeClr>
          </a:solidFill>
          <a:ln>
            <a:gradFill>
              <a:gsLst>
                <a:gs pos="0">
                  <a:srgbClr val="4D4D4C">
                    <a:alpha val="70000"/>
                  </a:srgbClr>
                </a:gs>
                <a:gs pos="100000">
                  <a:srgbClr val="4D4D4C">
                    <a:alpha val="0"/>
                    <a:lumMod val="100000"/>
                  </a:srgb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200000"/>
              </a:lnSpc>
            </a:pPr>
            <a:endParaRPr lang="pt-BR" sz="2400" b="1" dirty="0">
              <a:solidFill>
                <a:schemeClr val="accent2"/>
              </a:solidFill>
              <a:latin typeface="Century Gothic" panose="020B0502020202020204" pitchFamily="34" charset="0"/>
              <a:ea typeface="Yu Gothic UI Semibold" panose="020B0700000000000000" pitchFamily="34" charset="-128"/>
            </a:endParaRPr>
          </a:p>
        </p:txBody>
      </p:sp>
      <p:sp>
        <p:nvSpPr>
          <p:cNvPr id="6" name="Round Same Side Corner Rectangle 33">
            <a:hlinkClick r:id="" action="ppaction://hlinkshowjump?jump=nextslide"/>
          </p:cNvPr>
          <p:cNvSpPr/>
          <p:nvPr/>
        </p:nvSpPr>
        <p:spPr>
          <a:xfrm>
            <a:off x="2870982" y="2320120"/>
            <a:ext cx="4375978" cy="3688054"/>
          </a:xfrm>
          <a:prstGeom prst="round2SameRect">
            <a:avLst>
              <a:gd name="adj1" fmla="val 2825"/>
              <a:gd name="adj2" fmla="val 0"/>
            </a:avLst>
          </a:prstGeom>
          <a:solidFill>
            <a:srgbClr val="4D4D4C">
              <a:alpha val="77000"/>
            </a:srgbClr>
          </a:solidFill>
          <a:ln>
            <a:gradFill>
              <a:gsLst>
                <a:gs pos="0">
                  <a:srgbClr val="4D4D4C">
                    <a:alpha val="70000"/>
                  </a:srgbClr>
                </a:gs>
                <a:gs pos="100000">
                  <a:srgbClr val="4D4D4C">
                    <a:alpha val="0"/>
                    <a:lumMod val="100000"/>
                  </a:srgb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ound Same Side Corner Rectangle 39">
            <a:hlinkClick r:id="" action="ppaction://hlinkshowjump?jump=nextslide"/>
          </p:cNvPr>
          <p:cNvSpPr/>
          <p:nvPr/>
        </p:nvSpPr>
        <p:spPr>
          <a:xfrm rot="10800000">
            <a:off x="9478771" y="6008175"/>
            <a:ext cx="4375978" cy="1948469"/>
          </a:xfrm>
          <a:prstGeom prst="round2SameRect">
            <a:avLst>
              <a:gd name="adj1" fmla="val 2825"/>
              <a:gd name="adj2" fmla="val 0"/>
            </a:avLst>
          </a:prstGeom>
          <a:solidFill>
            <a:srgbClr val="ED265B">
              <a:alpha val="77000"/>
            </a:srgbClr>
          </a:solidFill>
          <a:ln>
            <a:gradFill>
              <a:gsLst>
                <a:gs pos="0">
                  <a:srgbClr val="4D4D4C">
                    <a:alpha val="70000"/>
                  </a:srgbClr>
                </a:gs>
                <a:gs pos="100000">
                  <a:srgbClr val="4D4D4C">
                    <a:alpha val="0"/>
                    <a:lumMod val="100000"/>
                  </a:srgb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ound Same Side Corner Rectangle 33">
            <a:hlinkClick r:id="" action="ppaction://hlinkshowjump?jump=nextslide"/>
          </p:cNvPr>
          <p:cNvSpPr/>
          <p:nvPr/>
        </p:nvSpPr>
        <p:spPr>
          <a:xfrm>
            <a:off x="9478771" y="2415655"/>
            <a:ext cx="4375978" cy="3592520"/>
          </a:xfrm>
          <a:prstGeom prst="round2SameRect">
            <a:avLst>
              <a:gd name="adj1" fmla="val 2825"/>
              <a:gd name="adj2" fmla="val 0"/>
            </a:avLst>
          </a:prstGeom>
          <a:solidFill>
            <a:srgbClr val="4D4D4C">
              <a:alpha val="77000"/>
            </a:srgbClr>
          </a:solidFill>
          <a:ln>
            <a:gradFill>
              <a:gsLst>
                <a:gs pos="0">
                  <a:srgbClr val="4D4D4C">
                    <a:alpha val="70000"/>
                  </a:srgbClr>
                </a:gs>
                <a:gs pos="100000">
                  <a:srgbClr val="4D4D4C">
                    <a:alpha val="0"/>
                    <a:lumMod val="100000"/>
                  </a:srgb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3677502" y="6749138"/>
            <a:ext cx="276293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FLUIG</a:t>
            </a:r>
            <a:endParaRPr lang="pt-BR" sz="2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299977" y="6749138"/>
            <a:ext cx="2762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pt-BR" sz="24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ERP</a:t>
            </a:r>
            <a:endParaRPr lang="pt-BR" sz="2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3677502" y="3060013"/>
            <a:ext cx="34615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ea typeface="Yu Gothic UI Semibold" panose="020B0700000000000000" pitchFamily="34" charset="-128"/>
              </a:rPr>
              <a:t>LICENÇA NOMEADA</a:t>
            </a:r>
          </a:p>
          <a:p>
            <a:pPr algn="just">
              <a:lnSpc>
                <a:spcPct val="150000"/>
              </a:lnSpc>
            </a:pPr>
            <a:endParaRPr lang="pt-BR" sz="2000" dirty="0">
              <a:solidFill>
                <a:schemeClr val="bg1"/>
              </a:solidFill>
              <a:latin typeface="Trebuchet MS" panose="020B0603020202020204" pitchFamily="34" charset="0"/>
              <a:cs typeface="Arial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10101244" y="3011915"/>
            <a:ext cx="3987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ea typeface="Yu Gothic UI Semibold" panose="020B0700000000000000" pitchFamily="34" charset="-128"/>
              </a:rPr>
              <a:t>LICENÇA CONCORRENTE 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7456022" y="4640783"/>
            <a:ext cx="178903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VS</a:t>
            </a:r>
            <a:endParaRPr lang="pt-BR" sz="5400" b="1" dirty="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pt-BR" dirty="0"/>
          </a:p>
        </p:txBody>
      </p:sp>
      <p:sp>
        <p:nvSpPr>
          <p:cNvPr id="14" name="Google Shape;331;p33"/>
          <p:cNvSpPr txBox="1"/>
          <p:nvPr/>
        </p:nvSpPr>
        <p:spPr>
          <a:xfrm>
            <a:off x="1599703" y="467186"/>
            <a:ext cx="126021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endParaRPr lang="pt-BR" sz="4800" b="1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Conector reto 15"/>
          <p:cNvCxnSpPr/>
          <p:nvPr/>
        </p:nvCxnSpPr>
        <p:spPr>
          <a:xfrm>
            <a:off x="0" y="559558"/>
            <a:ext cx="12555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ipse 16"/>
          <p:cNvSpPr/>
          <p:nvPr/>
        </p:nvSpPr>
        <p:spPr>
          <a:xfrm>
            <a:off x="1364778" y="504966"/>
            <a:ext cx="125741" cy="12283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1490519" y="273993"/>
            <a:ext cx="6883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LICENCIAMENTO </a:t>
            </a:r>
            <a:r>
              <a:rPr lang="pt-BR" sz="3200" b="1" dirty="0" err="1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vs</a:t>
            </a:r>
            <a:r>
              <a:rPr lang="pt-BR" sz="3200" b="1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32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INTEGRAÇÃO</a:t>
            </a: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820" y="3490900"/>
            <a:ext cx="850299" cy="850299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777" y="3484024"/>
            <a:ext cx="1102655" cy="1102655"/>
          </a:xfrm>
          <a:prstGeom prst="rect">
            <a:avLst/>
          </a:prstGeom>
        </p:spPr>
      </p:pic>
      <p:sp>
        <p:nvSpPr>
          <p:cNvPr id="19" name="CaixaDeTexto 18"/>
          <p:cNvSpPr txBox="1"/>
          <p:nvPr/>
        </p:nvSpPr>
        <p:spPr>
          <a:xfrm>
            <a:off x="12171239" y="4405833"/>
            <a:ext cx="1745044" cy="156966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defPPr>
              <a:defRPr lang="pt-BR"/>
            </a:defPPr>
            <a:lvl2pPr lvl="1">
              <a:lnSpc>
                <a:spcPct val="200000"/>
              </a:lnSpc>
              <a:defRPr sz="2400" b="1"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2pPr>
          </a:lstStyle>
          <a:p>
            <a:r>
              <a:rPr lang="pt-BR" sz="2000" b="1" u="sng" dirty="0" err="1" smtClean="0">
                <a:solidFill>
                  <a:schemeClr val="bg1"/>
                </a:solidFill>
                <a:ea typeface="Yu Gothic UI Semibold" panose="020B0700000000000000" pitchFamily="34" charset="-128"/>
              </a:rPr>
              <a:t>Full</a:t>
            </a:r>
            <a:r>
              <a:rPr lang="pt-BR" sz="2000" b="1" u="sng" dirty="0" smtClean="0">
                <a:solidFill>
                  <a:schemeClr val="bg1"/>
                </a:solidFill>
                <a:ea typeface="Yu Gothic UI Semibold" panose="020B0700000000000000" pitchFamily="34" charset="-128"/>
              </a:rPr>
              <a:t> </a:t>
            </a:r>
            <a:r>
              <a:rPr lang="pt-BR" sz="2000" b="1" u="sng" dirty="0" err="1" smtClean="0">
                <a:solidFill>
                  <a:schemeClr val="bg1"/>
                </a:solidFill>
                <a:ea typeface="Yu Gothic UI Semibold" panose="020B0700000000000000" pitchFamily="34" charset="-128"/>
              </a:rPr>
              <a:t>Totvs</a:t>
            </a:r>
            <a:r>
              <a:rPr lang="pt-BR" sz="2000" b="1" u="sng" dirty="0" smtClean="0">
                <a:solidFill>
                  <a:schemeClr val="bg1"/>
                </a:solidFill>
                <a:ea typeface="Yu Gothic UI Semibold" panose="020B0700000000000000" pitchFamily="34" charset="-128"/>
              </a:rPr>
              <a:t/>
            </a:r>
            <a:br>
              <a:rPr lang="pt-BR" sz="2000" b="1" u="sng" dirty="0" smtClean="0">
                <a:solidFill>
                  <a:schemeClr val="bg1"/>
                </a:solidFill>
                <a:ea typeface="Yu Gothic UI Semibold" panose="020B0700000000000000" pitchFamily="34" charset="-128"/>
              </a:rPr>
            </a:br>
            <a:r>
              <a:rPr lang="pt-BR" sz="2000" b="1" u="sng" dirty="0" smtClean="0">
                <a:solidFill>
                  <a:schemeClr val="bg1"/>
                </a:solidFill>
                <a:ea typeface="Yu Gothic UI Semibold" panose="020B0700000000000000" pitchFamily="34" charset="-128"/>
              </a:rPr>
              <a:t>Light </a:t>
            </a:r>
            <a:r>
              <a:rPr lang="pt-BR" sz="2000" b="1" u="sng" dirty="0" err="1" smtClean="0">
                <a:solidFill>
                  <a:schemeClr val="bg1"/>
                </a:solidFill>
                <a:ea typeface="Yu Gothic UI Semibold" panose="020B0700000000000000" pitchFamily="34" charset="-128"/>
              </a:rPr>
              <a:t>Totvs</a:t>
            </a:r>
            <a:r>
              <a:rPr lang="pt-BR" sz="2000" b="1" u="sng" dirty="0" smtClean="0">
                <a:solidFill>
                  <a:schemeClr val="bg1"/>
                </a:solidFill>
                <a:ea typeface="Yu Gothic UI Semibold" panose="020B0700000000000000" pitchFamily="34" charset="-128"/>
              </a:rPr>
              <a:t/>
            </a:r>
            <a:br>
              <a:rPr lang="pt-BR" sz="2000" b="1" u="sng" dirty="0" smtClean="0">
                <a:solidFill>
                  <a:schemeClr val="bg1"/>
                </a:solidFill>
                <a:ea typeface="Yu Gothic UI Semibold" panose="020B0700000000000000" pitchFamily="34" charset="-128"/>
              </a:rPr>
            </a:br>
            <a:r>
              <a:rPr lang="pt-BR" sz="2000" b="1" u="sng" dirty="0" err="1" smtClean="0">
                <a:solidFill>
                  <a:schemeClr val="bg1"/>
                </a:solidFill>
                <a:ea typeface="Yu Gothic UI Semibold" panose="020B0700000000000000" pitchFamily="34" charset="-128"/>
              </a:rPr>
              <a:t>Totvs</a:t>
            </a:r>
            <a:r>
              <a:rPr lang="pt-BR" sz="2000" b="1" u="sng" dirty="0" smtClean="0">
                <a:solidFill>
                  <a:schemeClr val="bg1"/>
                </a:solidFill>
                <a:ea typeface="Yu Gothic UI Semibold" panose="020B0700000000000000" pitchFamily="34" charset="-128"/>
              </a:rPr>
              <a:t> T</a:t>
            </a:r>
          </a:p>
          <a:p>
            <a:r>
              <a:rPr lang="pt-BR" sz="3600" b="1" u="sng" dirty="0" err="1" smtClean="0">
                <a:solidFill>
                  <a:schemeClr val="bg1"/>
                </a:solidFill>
                <a:ea typeface="Yu Gothic UI Semibold" panose="020B0700000000000000" pitchFamily="34" charset="-128"/>
              </a:rPr>
              <a:t>Totvs</a:t>
            </a:r>
            <a:r>
              <a:rPr lang="pt-BR" sz="3600" b="1" u="sng" dirty="0" smtClean="0">
                <a:solidFill>
                  <a:schemeClr val="bg1"/>
                </a:solidFill>
                <a:ea typeface="Yu Gothic UI Semibold" panose="020B0700000000000000" pitchFamily="34" charset="-128"/>
              </a:rPr>
              <a:t> i</a:t>
            </a:r>
            <a:endParaRPr lang="pt-BR" sz="3600" b="1" u="sng" dirty="0">
              <a:solidFill>
                <a:schemeClr val="bg1"/>
              </a:solidFill>
              <a:ea typeface="Yu Gothic UI Semibold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1623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02006" y="542217"/>
            <a:ext cx="8573100" cy="492300"/>
          </a:xfrm>
        </p:spPr>
        <p:txBody>
          <a:bodyPr/>
          <a:lstStyle/>
          <a:p>
            <a:r>
              <a:rPr lang="pt-BR" b="1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EVENTOS</a:t>
            </a:r>
            <a:r>
              <a:rPr lang="pt-BR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FORMULÁRIOS </a:t>
            </a:r>
            <a:endParaRPr lang="pt-BR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1337481" y="2157127"/>
            <a:ext cx="13702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Os eventos de formulários são um conjunto de scripts carregados pela API de Formulários, os quais são desenvolvidos utilizando </a:t>
            </a:r>
            <a:r>
              <a:rPr lang="pt-BR" sz="24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Javascript</a:t>
            </a:r>
            <a:r>
              <a:rPr lang="pt-BR" sz="2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 são chamados durante a execução de ação em formulários ou em momentos específicos de interação em formulários.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337481" y="7961587"/>
            <a:ext cx="8301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 saber mais sobre eventos de formulários </a:t>
            </a:r>
            <a:r>
              <a:rPr lang="pt-BR" sz="20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clique aqui</a:t>
            </a:r>
            <a:endParaRPr lang="pt-BR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0" name="Grupo 9"/>
          <p:cNvGrpSpPr/>
          <p:nvPr/>
        </p:nvGrpSpPr>
        <p:grpSpPr>
          <a:xfrm>
            <a:off x="4009244" y="3710188"/>
            <a:ext cx="8358826" cy="3946045"/>
            <a:chOff x="4009244" y="3710188"/>
            <a:chExt cx="8358826" cy="3946045"/>
          </a:xfrm>
        </p:grpSpPr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9244" y="3710188"/>
              <a:ext cx="8358826" cy="3946045"/>
            </a:xfrm>
            <a:prstGeom prst="rect">
              <a:avLst/>
            </a:prstGeom>
          </p:spPr>
        </p:pic>
        <p:sp>
          <p:nvSpPr>
            <p:cNvPr id="8" name="Retângulo 7"/>
            <p:cNvSpPr/>
            <p:nvPr/>
          </p:nvSpPr>
          <p:spPr>
            <a:xfrm>
              <a:off x="4316158" y="4415652"/>
              <a:ext cx="668033" cy="18951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4308837" y="4942526"/>
              <a:ext cx="1179719" cy="18951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79358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6069020" y="2708875"/>
            <a:ext cx="964564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 sz="28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Time </a:t>
            </a:r>
            <a:r>
              <a:rPr lang="pt-BR" sz="2800" b="1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Academy</a:t>
            </a:r>
            <a:r>
              <a:rPr lang="pt-BR" sz="28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TOTVS.</a:t>
            </a:r>
          </a:p>
          <a:p>
            <a:pPr>
              <a:buClr>
                <a:schemeClr val="accent2"/>
              </a:buClr>
            </a:pPr>
            <a:endParaRPr lang="pt-BR" sz="28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BR" sz="28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Atuação com treinamentos de ferramentas de produtividade.</a:t>
            </a:r>
          </a:p>
          <a:p>
            <a:pPr marL="457200" indent="-45720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pt-BR" sz="2800" b="1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b="1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b="1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5" name="Conector reto 4"/>
          <p:cNvCxnSpPr/>
          <p:nvPr/>
        </p:nvCxnSpPr>
        <p:spPr>
          <a:xfrm>
            <a:off x="5657850" y="1276350"/>
            <a:ext cx="19050" cy="624840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Retângulo 5"/>
          <p:cNvSpPr/>
          <p:nvPr/>
        </p:nvSpPr>
        <p:spPr>
          <a:xfrm>
            <a:off x="1638320" y="5648142"/>
            <a:ext cx="34392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Luís Rossi</a:t>
            </a:r>
            <a:endParaRPr lang="pt-BR" sz="3200" b="1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8419739" y="5494965"/>
            <a:ext cx="3034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b="1"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r>
              <a:rPr lang="pt-BR" sz="20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/luisrossi96</a:t>
            </a:r>
            <a:endParaRPr lang="pt-BR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977" y="5501634"/>
            <a:ext cx="413662" cy="41366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917456" y="6166880"/>
            <a:ext cx="461281" cy="423166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8394196" y="6154473"/>
            <a:ext cx="4356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b="1"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r>
              <a:rPr lang="pt-BR" sz="20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luis.rossi@totvs.com.br</a:t>
            </a:r>
            <a:endParaRPr lang="pt-BR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Divisa 10"/>
          <p:cNvSpPr/>
          <p:nvPr/>
        </p:nvSpPr>
        <p:spPr>
          <a:xfrm>
            <a:off x="7389285" y="6166880"/>
            <a:ext cx="298155" cy="344519"/>
          </a:xfrm>
          <a:prstGeom prst="chevro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Divisa 11"/>
          <p:cNvSpPr/>
          <p:nvPr/>
        </p:nvSpPr>
        <p:spPr>
          <a:xfrm>
            <a:off x="7400223" y="5501634"/>
            <a:ext cx="298155" cy="344519"/>
          </a:xfrm>
          <a:prstGeom prst="chevro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74" t="15915" r="14499" b="23217"/>
          <a:stretch/>
        </p:blipFill>
        <p:spPr>
          <a:xfrm rot="5400000">
            <a:off x="1399099" y="1513370"/>
            <a:ext cx="4036390" cy="35623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858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5654" y="558910"/>
            <a:ext cx="8573100" cy="492300"/>
          </a:xfrm>
        </p:spPr>
        <p:txBody>
          <a:bodyPr/>
          <a:lstStyle/>
          <a:p>
            <a:r>
              <a:rPr lang="pt-BR" b="1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EVENTOS</a:t>
            </a:r>
            <a:r>
              <a:rPr lang="pt-BR" b="1" dirty="0" smtClean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 PROCESSOS</a:t>
            </a:r>
            <a:endParaRPr lang="pt-BR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1651380" y="1692322"/>
            <a:ext cx="1375694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Os eventos de um processo são um conjunto de </a:t>
            </a:r>
            <a:r>
              <a:rPr lang="pt-BR" sz="2400" i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scripts</a:t>
            </a:r>
            <a:r>
              <a:rPr lang="pt-BR" sz="2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carregados pela API de </a:t>
            </a:r>
            <a:r>
              <a:rPr lang="pt-BR" sz="2400" i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workflow</a:t>
            </a:r>
            <a:r>
              <a:rPr lang="pt-BR" sz="2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Tais </a:t>
            </a:r>
            <a:r>
              <a:rPr lang="pt-BR" sz="2400" i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scripts</a:t>
            </a:r>
            <a:r>
              <a:rPr lang="pt-BR" sz="2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são desenvolvidos com o uso da linguagem </a:t>
            </a:r>
            <a:r>
              <a:rPr lang="pt-BR" sz="24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JavaScript</a:t>
            </a:r>
            <a:r>
              <a:rPr lang="pt-BR" sz="2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 chamados ao longo da execução do processo em momentos predeterminados, como por exemplo a criação da solicitação do processo ou a entrada em uma nova atividade.</a:t>
            </a:r>
          </a:p>
          <a:p>
            <a:r>
              <a:rPr lang="pt-BR" sz="2000" dirty="0"/>
              <a:t/>
            </a:r>
            <a:br>
              <a:rPr lang="pt-BR" sz="2000" dirty="0"/>
            </a:br>
            <a:endParaRPr lang="pt-BR" sz="20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654" y="3996683"/>
            <a:ext cx="5695950" cy="3162300"/>
          </a:xfrm>
          <a:prstGeom prst="rect">
            <a:avLst/>
          </a:prstGeom>
        </p:spPr>
      </p:pic>
      <p:cxnSp>
        <p:nvCxnSpPr>
          <p:cNvPr id="8" name="Conector reto 7"/>
          <p:cNvCxnSpPr/>
          <p:nvPr/>
        </p:nvCxnSpPr>
        <p:spPr>
          <a:xfrm flipH="1">
            <a:off x="7252654" y="3231581"/>
            <a:ext cx="8815" cy="50500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7533564" y="3454453"/>
            <a:ext cx="6318914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PARÂMETROS</a:t>
            </a:r>
          </a:p>
          <a:p>
            <a:endParaRPr lang="pt-BR" sz="16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 o uso de eventos, o </a:t>
            </a:r>
            <a:r>
              <a:rPr lang="pt-BR" sz="16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fluig</a:t>
            </a:r>
            <a:r>
              <a:rPr lang="pt-BR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permite que um processo seja desenvolvido sob a plataforma, possibilitando a execução de ações definidas pelo usuário, tais como</a:t>
            </a:r>
            <a:r>
              <a:rPr lang="pt-BR" sz="16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endParaRPr lang="pt-BR" sz="16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Validar o ato de completar uma atividade;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Tomar decisões automaticamente;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Realizar integrações com outros sistemas</a:t>
            </a:r>
            <a:r>
              <a:rPr lang="pt-BR" sz="16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pt-BR" sz="2400" b="1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EXEMPLOS</a:t>
            </a:r>
          </a:p>
          <a:p>
            <a:r>
              <a:rPr lang="pt-BR" sz="16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pt-BR" sz="1600" b="1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</a:p>
          <a:p>
            <a:r>
              <a:rPr lang="pt-BR" sz="16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endParaRPr lang="pt-BR" sz="1600" b="1" dirty="0" smtClean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600" dirty="0"/>
              <a:t>	</a:t>
            </a:r>
            <a:r>
              <a:rPr lang="pt-BR" sz="1600" dirty="0" smtClean="0"/>
              <a:t>	</a:t>
            </a:r>
            <a:endParaRPr lang="pt-BR" sz="1600" dirty="0"/>
          </a:p>
          <a:p>
            <a:endParaRPr lang="pt-BR" dirty="0"/>
          </a:p>
        </p:txBody>
      </p:sp>
      <p:graphicFrame>
        <p:nvGraphicFramePr>
          <p:cNvPr id="13" name="Tabe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802328"/>
              </p:ext>
            </p:extLst>
          </p:nvPr>
        </p:nvGraphicFramePr>
        <p:xfrm>
          <a:off x="9788754" y="6639242"/>
          <a:ext cx="4026090" cy="1538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3045"/>
                <a:gridCol w="2013045"/>
              </a:tblGrid>
              <a:tr h="380339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PARÂMETRO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DESCRIÇÃO</a:t>
                      </a:r>
                      <a:endParaRPr lang="pt-BR" sz="1800" dirty="0"/>
                    </a:p>
                  </a:txBody>
                  <a:tcPr/>
                </a:tc>
              </a:tr>
              <a:tr h="544288">
                <a:tc>
                  <a:txBody>
                    <a:bodyPr/>
                    <a:lstStyle/>
                    <a:p>
                      <a:pPr algn="ctr"/>
                      <a:r>
                        <a:rPr lang="pt-BR" sz="1600" b="0" i="0" u="none" strike="noStrike" cap="none" dirty="0" err="1" smtClean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WKUser</a:t>
                      </a:r>
                      <a:endParaRPr lang="pt-BR" sz="160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Código do usuário corrente.</a:t>
                      </a:r>
                      <a:endParaRPr lang="pt-BR" sz="160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</a:tr>
              <a:tr h="544288">
                <a:tc>
                  <a:txBody>
                    <a:bodyPr/>
                    <a:lstStyle/>
                    <a:p>
                      <a:pPr algn="ctr"/>
                      <a:r>
                        <a:rPr lang="pt-BR" sz="1600" b="0" i="0" u="none" strike="noStrike" cap="none" dirty="0" err="1" smtClean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WKNumState</a:t>
                      </a:r>
                      <a:endParaRPr lang="pt-BR" sz="160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Arial"/>
                        </a:rPr>
                        <a:t>Número da atividade.</a:t>
                      </a:r>
                      <a:endParaRPr lang="pt-BR" sz="1600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CaixaDeTexto 13"/>
          <p:cNvSpPr txBox="1"/>
          <p:nvPr/>
        </p:nvSpPr>
        <p:spPr>
          <a:xfrm>
            <a:off x="1993434" y="8430322"/>
            <a:ext cx="5268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 saber mais sobre eventos de processos </a:t>
            </a:r>
            <a:r>
              <a:rPr lang="pt-BR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4"/>
              </a:rPr>
              <a:t>clique aqui</a:t>
            </a:r>
            <a:endParaRPr lang="pt-BR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10407271" y="8582952"/>
            <a:ext cx="5268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 saber mais sobre parâmetros de processos </a:t>
            </a:r>
            <a:r>
              <a:rPr lang="pt-BR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5"/>
              </a:rPr>
              <a:t>clique aqui</a:t>
            </a:r>
            <a:endParaRPr lang="pt-BR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61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4"/>
          <p:cNvSpPr txBox="1">
            <a:spLocks noGrp="1"/>
          </p:cNvSpPr>
          <p:nvPr>
            <p:ph type="title"/>
          </p:nvPr>
        </p:nvSpPr>
        <p:spPr>
          <a:xfrm>
            <a:off x="2414725" y="404225"/>
            <a:ext cx="102789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0" rIns="54000" bIns="0" anchor="t" anchorCtr="0">
            <a:noAutofit/>
          </a:bodyPr>
          <a:lstStyle/>
          <a:p>
            <a:pPr marL="0" lvl="0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3200"/>
              <a:buFont typeface="Trebuchet MS"/>
              <a:buNone/>
            </a:pPr>
            <a:r>
              <a:rPr lang="pt-BR" b="1" dirty="0" smtClean="0">
                <a:solidFill>
                  <a:schemeClr val="accent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MECANISMOS</a:t>
            </a:r>
            <a:r>
              <a:rPr lang="pt-BR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pt-BR" b="1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 ATRIBUIÇÃO</a:t>
            </a:r>
            <a:endParaRPr b="1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45" name="Google Shape;345;p34"/>
          <p:cNvSpPr txBox="1">
            <a:spLocks noGrp="1"/>
          </p:cNvSpPr>
          <p:nvPr>
            <p:ph type="body" idx="1"/>
          </p:nvPr>
        </p:nvSpPr>
        <p:spPr>
          <a:xfrm>
            <a:off x="2059883" y="2116184"/>
            <a:ext cx="3007633" cy="12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>
              <a:lnSpc>
                <a:spcPct val="100000"/>
              </a:lnSpc>
              <a:buNone/>
            </a:pPr>
            <a:r>
              <a:rPr lang="pt-BR" sz="1400" dirty="0"/>
              <a:t>Permite atribuir tarefas a um papel e não apenas a um usuário. Assim, qualquer um dos usuários neste papel pode assumir as tarefas para completá-las.</a:t>
            </a:r>
            <a:endParaRPr sz="1400" dirty="0">
              <a:solidFill>
                <a:srgbClr val="4D4D4C"/>
              </a:solidFill>
              <a:highlight>
                <a:schemeClr val="lt1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14" y="2221576"/>
            <a:ext cx="880688" cy="1151308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457120" y="5517212"/>
            <a:ext cx="1965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solidFill>
                  <a:schemeClr val="accent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POR PAPEL</a:t>
            </a:r>
            <a:br>
              <a:rPr lang="pt-BR" b="1" dirty="0" smtClean="0">
                <a:solidFill>
                  <a:schemeClr val="accent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BR" b="1" dirty="0" smtClean="0">
                <a:solidFill>
                  <a:schemeClr val="accent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(POOL)</a:t>
            </a:r>
            <a:endParaRPr lang="pt-BR" b="1" dirty="0">
              <a:solidFill>
                <a:schemeClr val="accent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8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675" y="2198072"/>
            <a:ext cx="1245013" cy="1212822"/>
          </a:xfrm>
          <a:prstGeom prst="rect">
            <a:avLst/>
          </a:prstGeom>
        </p:spPr>
      </p:pic>
      <p:sp>
        <p:nvSpPr>
          <p:cNvPr id="19" name="CaixaDeTexto 18"/>
          <p:cNvSpPr txBox="1"/>
          <p:nvPr/>
        </p:nvSpPr>
        <p:spPr>
          <a:xfrm>
            <a:off x="5109542" y="3501130"/>
            <a:ext cx="1965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solidFill>
                  <a:schemeClr val="accent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 UM GRUPO</a:t>
            </a:r>
            <a:br>
              <a:rPr lang="pt-BR" b="1" dirty="0" smtClean="0">
                <a:solidFill>
                  <a:schemeClr val="accent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BR" b="1" dirty="0">
                <a:solidFill>
                  <a:schemeClr val="accent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(POOL</a:t>
            </a:r>
            <a:r>
              <a:rPr lang="pt-BR" b="1" dirty="0" smtClean="0">
                <a:solidFill>
                  <a:schemeClr val="accent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pt-BR" b="1" dirty="0">
              <a:solidFill>
                <a:schemeClr val="accent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6881476" y="2349368"/>
            <a:ext cx="36439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Permite atribuir tarefas a um grupo e não apenas a um usuário. Assim, qualquer um dos usuários deste grupo pode assumir as tarefas para completá-las.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12553846" y="2241645"/>
            <a:ext cx="30149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tx1"/>
                </a:solidFill>
                <a:latin typeface="Trebuchet MS" panose="020B0603020202020204" pitchFamily="34" charset="0"/>
              </a:rPr>
              <a:t>Permite compor lógicas complexas de atribuição por intermédio da associação de vários mecanismos. Essa função não aceita mecanismos customizados.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443" y="2182572"/>
            <a:ext cx="1024790" cy="1024790"/>
          </a:xfrm>
          <a:prstGeom prst="rect">
            <a:avLst/>
          </a:prstGeom>
        </p:spPr>
      </p:pic>
      <p:sp>
        <p:nvSpPr>
          <p:cNvPr id="27" name="CaixaDeTexto 26"/>
          <p:cNvSpPr txBox="1"/>
          <p:nvPr/>
        </p:nvSpPr>
        <p:spPr>
          <a:xfrm>
            <a:off x="10715602" y="3304839"/>
            <a:ext cx="1965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accent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POR ASSOCIAÇÃO</a:t>
            </a:r>
            <a:endParaRPr lang="pt-BR" b="1" dirty="0">
              <a:solidFill>
                <a:schemeClr val="accent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8" name="Picture 52"/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836" y="6198804"/>
            <a:ext cx="1020397" cy="908483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2393595" y="6546335"/>
            <a:ext cx="30087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tx1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Permite atribuir tarefas ao usuário informado em um campo do formulário do processo.</a:t>
            </a:r>
          </a:p>
        </p:txBody>
      </p:sp>
      <p:sp>
        <p:nvSpPr>
          <p:cNvPr id="30" name="CaixaDeTexto 29"/>
          <p:cNvSpPr txBox="1"/>
          <p:nvPr/>
        </p:nvSpPr>
        <p:spPr>
          <a:xfrm>
            <a:off x="10715602" y="7252037"/>
            <a:ext cx="1965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solidFill>
                  <a:schemeClr val="accent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POR CAMPO DE FORMULÁRIO</a:t>
            </a:r>
            <a:endParaRPr lang="pt-BR" b="1" dirty="0">
              <a:solidFill>
                <a:schemeClr val="accent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043" y="3982902"/>
            <a:ext cx="664254" cy="664254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0748726" y="5341599"/>
            <a:ext cx="1654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solidFill>
                  <a:schemeClr val="accent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POR EXECUTOR DE ATIVIDADE</a:t>
            </a:r>
            <a:endParaRPr lang="pt-BR" b="1" dirty="0">
              <a:solidFill>
                <a:schemeClr val="accent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12436814" y="4691473"/>
            <a:ext cx="3450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/>
                </a:solidFill>
                <a:latin typeface="Trebuchet MS" panose="020B0603020202020204" pitchFamily="34" charset="0"/>
              </a:rPr>
              <a:t>Permite selecionar os usuários que executaram uma atividade anterior.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7023722" y="4855336"/>
            <a:ext cx="3359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/>
                </a:solidFill>
                <a:latin typeface="Trebuchet MS" panose="020B0603020202020204" pitchFamily="34" charset="0"/>
              </a:rPr>
              <a:t>Permite filtrar apenas os usuários que façam parte de um determinado grupo.</a:t>
            </a:r>
          </a:p>
        </p:txBody>
      </p:sp>
      <p:sp>
        <p:nvSpPr>
          <p:cNvPr id="35" name="CaixaDeTexto 34"/>
          <p:cNvSpPr txBox="1"/>
          <p:nvPr/>
        </p:nvSpPr>
        <p:spPr>
          <a:xfrm>
            <a:off x="5153681" y="7497664"/>
            <a:ext cx="1965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solidFill>
                  <a:schemeClr val="accent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POR GRUPOS DO USUÁRIO</a:t>
            </a:r>
            <a:endParaRPr lang="pt-BR" b="1" dirty="0">
              <a:solidFill>
                <a:schemeClr val="accent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6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634" y="6181421"/>
            <a:ext cx="1245013" cy="1212822"/>
          </a:xfrm>
          <a:prstGeom prst="rect">
            <a:avLst/>
          </a:prstGeom>
        </p:spPr>
      </p:pic>
      <p:sp>
        <p:nvSpPr>
          <p:cNvPr id="21" name="Elipse 20"/>
          <p:cNvSpPr/>
          <p:nvPr/>
        </p:nvSpPr>
        <p:spPr>
          <a:xfrm>
            <a:off x="5532219" y="6440090"/>
            <a:ext cx="685463" cy="667197"/>
          </a:xfrm>
          <a:prstGeom prst="ellipse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3" name="Conector de seta reta 22"/>
          <p:cNvCxnSpPr/>
          <p:nvPr/>
        </p:nvCxnSpPr>
        <p:spPr>
          <a:xfrm>
            <a:off x="5100301" y="6277364"/>
            <a:ext cx="342081" cy="3458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/>
          <p:nvPr/>
        </p:nvCxnSpPr>
        <p:spPr>
          <a:xfrm flipV="1">
            <a:off x="5123190" y="6915667"/>
            <a:ext cx="308964" cy="2685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/>
          <p:nvPr/>
        </p:nvCxnSpPr>
        <p:spPr>
          <a:xfrm>
            <a:off x="4913194" y="6771341"/>
            <a:ext cx="48097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9" name="CaixaDeTexto 38"/>
          <p:cNvSpPr txBox="1"/>
          <p:nvPr/>
        </p:nvSpPr>
        <p:spPr>
          <a:xfrm>
            <a:off x="2059883" y="4677503"/>
            <a:ext cx="25892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tx1"/>
                </a:solidFill>
                <a:latin typeface="Trebuchet MS" panose="020B0603020202020204" pitchFamily="34" charset="0"/>
              </a:rPr>
              <a:t>Permite filtrar apenas os usuários que possuam um determinado papel.</a:t>
            </a:r>
          </a:p>
        </p:txBody>
      </p:sp>
      <p:pic>
        <p:nvPicPr>
          <p:cNvPr id="52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15" y="4236860"/>
            <a:ext cx="880688" cy="1151308"/>
          </a:xfrm>
          <a:prstGeom prst="rect">
            <a:avLst/>
          </a:prstGeom>
        </p:spPr>
      </p:pic>
      <p:pic>
        <p:nvPicPr>
          <p:cNvPr id="53" name="Imagem 52"/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97" y="4606192"/>
            <a:ext cx="847547" cy="847547"/>
          </a:xfrm>
          <a:prstGeom prst="rect">
            <a:avLst/>
          </a:prstGeom>
        </p:spPr>
      </p:pic>
      <p:sp>
        <p:nvSpPr>
          <p:cNvPr id="54" name="CaixaDeTexto 53"/>
          <p:cNvSpPr txBox="1"/>
          <p:nvPr/>
        </p:nvSpPr>
        <p:spPr>
          <a:xfrm>
            <a:off x="457120" y="3454753"/>
            <a:ext cx="1965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solidFill>
                  <a:schemeClr val="accent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 UM PAPEL</a:t>
            </a:r>
            <a:br>
              <a:rPr lang="pt-BR" b="1" dirty="0" smtClean="0">
                <a:solidFill>
                  <a:schemeClr val="accent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BR" b="1" dirty="0" smtClean="0">
                <a:solidFill>
                  <a:schemeClr val="accent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(POOL)</a:t>
            </a:r>
            <a:endParaRPr lang="pt-BR" b="1" dirty="0">
              <a:solidFill>
                <a:schemeClr val="accent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2040594" y="7107287"/>
            <a:ext cx="2869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/>
                </a:solidFill>
                <a:latin typeface="Trebuchet MS" panose="020B0603020202020204" pitchFamily="34" charset="0"/>
              </a:rPr>
              <a:t>Permite atribuir tarefas a um usuário específico.</a:t>
            </a:r>
          </a:p>
        </p:txBody>
      </p:sp>
      <p:pic>
        <p:nvPicPr>
          <p:cNvPr id="56" name="Picture 45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906" y="4177640"/>
            <a:ext cx="1544028" cy="924690"/>
          </a:xfrm>
          <a:prstGeom prst="rect">
            <a:avLst/>
          </a:prstGeom>
        </p:spPr>
      </p:pic>
      <p:pic>
        <p:nvPicPr>
          <p:cNvPr id="57" name="Imagem 5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13" y="6487343"/>
            <a:ext cx="1103408" cy="1103408"/>
          </a:xfrm>
          <a:prstGeom prst="rect">
            <a:avLst/>
          </a:prstGeom>
        </p:spPr>
      </p:pic>
      <p:sp>
        <p:nvSpPr>
          <p:cNvPr id="42" name="CaixaDeTexto 41"/>
          <p:cNvSpPr txBox="1"/>
          <p:nvPr/>
        </p:nvSpPr>
        <p:spPr>
          <a:xfrm>
            <a:off x="7024105" y="6249720"/>
            <a:ext cx="354751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tx1"/>
                </a:solidFill>
                <a:latin typeface="Trebuchet MS" panose="020B0603020202020204" pitchFamily="34" charset="0"/>
              </a:rPr>
              <a:t>Permite filtrar apenas os usuários que pertençam a um dos grupos do usuário corrente, ou do usuário que iniciou o processo (solicitante). Também permite filtrar apenas os usuários cujo grupo de trabalho seja o mesmo do usuário (corrente ou solicitante).</a:t>
            </a:r>
          </a:p>
        </p:txBody>
      </p:sp>
      <p:sp>
        <p:nvSpPr>
          <p:cNvPr id="59" name="CaixaDeTexto 58"/>
          <p:cNvSpPr txBox="1"/>
          <p:nvPr/>
        </p:nvSpPr>
        <p:spPr>
          <a:xfrm>
            <a:off x="458701" y="7620241"/>
            <a:ext cx="1965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solidFill>
                  <a:schemeClr val="accent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POR USUÁRIO</a:t>
            </a:r>
            <a:endParaRPr lang="pt-BR" b="1" dirty="0">
              <a:solidFill>
                <a:schemeClr val="accent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0" name="CaixaDeTexto 59"/>
          <p:cNvSpPr txBox="1"/>
          <p:nvPr/>
        </p:nvSpPr>
        <p:spPr>
          <a:xfrm>
            <a:off x="5153681" y="5412778"/>
            <a:ext cx="1965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solidFill>
                  <a:schemeClr val="accent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POR GRUPOS DO USUÁRIO</a:t>
            </a:r>
            <a:endParaRPr lang="pt-BR" b="1" dirty="0">
              <a:solidFill>
                <a:schemeClr val="accent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243" y="4638123"/>
            <a:ext cx="686628" cy="668874"/>
          </a:xfrm>
          <a:prstGeom prst="rect">
            <a:avLst/>
          </a:prstGeom>
        </p:spPr>
      </p:pic>
      <p:sp>
        <p:nvSpPr>
          <p:cNvPr id="63" name="Elipse 62"/>
          <p:cNvSpPr/>
          <p:nvPr/>
        </p:nvSpPr>
        <p:spPr>
          <a:xfrm>
            <a:off x="5768753" y="4546177"/>
            <a:ext cx="893037" cy="838312"/>
          </a:xfrm>
          <a:prstGeom prst="ellipse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3" name="Imagem 42"/>
          <p:cNvPicPr>
            <a:picLocks noChangeAspect="1"/>
          </p:cNvPicPr>
          <p:nvPr/>
        </p:nvPicPr>
        <p:blipFill rotWithShape="1">
          <a:blip r:embed="rId9"/>
          <a:srcRect l="14352" t="12720" r="7081" b="9276"/>
          <a:stretch/>
        </p:blipFill>
        <p:spPr>
          <a:xfrm>
            <a:off x="6428971" y="4046980"/>
            <a:ext cx="508883" cy="453224"/>
          </a:xfrm>
          <a:prstGeom prst="rect">
            <a:avLst/>
          </a:prstGeom>
        </p:spPr>
      </p:pic>
      <p:pic>
        <p:nvPicPr>
          <p:cNvPr id="65" name="Imagem 64"/>
          <p:cNvPicPr>
            <a:picLocks noChangeAspect="1"/>
          </p:cNvPicPr>
          <p:nvPr/>
        </p:nvPicPr>
        <p:blipFill rotWithShape="1">
          <a:blip r:embed="rId9"/>
          <a:srcRect l="14352" t="12720" r="7081" b="9276"/>
          <a:stretch/>
        </p:blipFill>
        <p:spPr>
          <a:xfrm>
            <a:off x="6881476" y="4367890"/>
            <a:ext cx="508883" cy="453224"/>
          </a:xfrm>
          <a:prstGeom prst="rect">
            <a:avLst/>
          </a:prstGeom>
        </p:spPr>
      </p:pic>
      <p:cxnSp>
        <p:nvCxnSpPr>
          <p:cNvPr id="47" name="Conector reto 46"/>
          <p:cNvCxnSpPr/>
          <p:nvPr/>
        </p:nvCxnSpPr>
        <p:spPr>
          <a:xfrm flipH="1">
            <a:off x="6683413" y="4691473"/>
            <a:ext cx="282234" cy="163863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0" name="Conector reto 69"/>
          <p:cNvCxnSpPr>
            <a:endCxn id="63" idx="7"/>
          </p:cNvCxnSpPr>
          <p:nvPr/>
        </p:nvCxnSpPr>
        <p:spPr>
          <a:xfrm flipH="1">
            <a:off x="6531008" y="4479096"/>
            <a:ext cx="75860" cy="189849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" grpId="0" build="p"/>
      <p:bldP spid="3" grpId="0"/>
      <p:bldP spid="19" grpId="0"/>
      <p:bldP spid="5" grpId="0"/>
      <p:bldP spid="9" grpId="0"/>
      <p:bldP spid="27" grpId="0"/>
      <p:bldP spid="11" grpId="0"/>
      <p:bldP spid="30" grpId="0"/>
      <p:bldP spid="15" grpId="0"/>
      <p:bldP spid="17" grpId="0"/>
      <p:bldP spid="20" grpId="0"/>
      <p:bldP spid="35" grpId="0"/>
      <p:bldP spid="21" grpId="0" animBg="1"/>
      <p:bldP spid="39" grpId="0"/>
      <p:bldP spid="54" grpId="0"/>
      <p:bldP spid="41" grpId="0"/>
      <p:bldP spid="42" grpId="0"/>
      <p:bldP spid="59" grpId="0"/>
      <p:bldP spid="60" grpId="0"/>
      <p:bldP spid="6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14730" y="404217"/>
            <a:ext cx="9825395" cy="492300"/>
          </a:xfrm>
        </p:spPr>
        <p:txBody>
          <a:bodyPr/>
          <a:lstStyle/>
          <a:p>
            <a:r>
              <a:rPr lang="pt-BR" b="1" dirty="0">
                <a:solidFill>
                  <a:schemeClr val="accent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MECANISMOS</a:t>
            </a:r>
            <a:r>
              <a:rPr lang="pt-BR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pt-BR" b="1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 </a:t>
            </a:r>
            <a:r>
              <a:rPr lang="pt-BR" b="1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ATRIBUIÇÃO CUSTOMIZADOS</a:t>
            </a:r>
            <a:endParaRPr lang="pt-BR" b="1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818148" y="1588169"/>
            <a:ext cx="135555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 algumas situações é necessário utilizar lógicas mais complexas e específicas sobre quem será(</a:t>
            </a:r>
            <a:r>
              <a:rPr lang="pt-BR" sz="24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ão</a:t>
            </a:r>
            <a:r>
              <a:rPr lang="pt-BR" sz="2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o(s) responsável(</a:t>
            </a:r>
            <a:r>
              <a:rPr lang="pt-BR" sz="24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</a:t>
            </a:r>
            <a:r>
              <a:rPr lang="pt-BR" sz="2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pela execução da atividade na solicitação de processo workflow. Para isto, existe o "Mecanismo de Atribuição </a:t>
            </a:r>
            <a:r>
              <a:rPr lang="pt-BR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Customizado“..</a:t>
            </a:r>
            <a:endParaRPr lang="pt-BR" sz="2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818148" y="3141596"/>
            <a:ext cx="8021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pt-BR" sz="1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baixo </a:t>
            </a:r>
            <a:r>
              <a:rPr lang="pt-BR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temos um exemplo de retorno de uma relação fixa de usuários:</a:t>
            </a:r>
          </a:p>
        </p:txBody>
      </p:sp>
      <p:sp>
        <p:nvSpPr>
          <p:cNvPr id="7" name="Rectangle 47"/>
          <p:cNvSpPr/>
          <p:nvPr/>
        </p:nvSpPr>
        <p:spPr>
          <a:xfrm>
            <a:off x="4058649" y="3864026"/>
            <a:ext cx="7459580" cy="3963215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69000"/>
                </a:schemeClr>
              </a:gs>
            </a:gsLst>
            <a:lin ang="0" scaled="0"/>
          </a:gradFill>
          <a:ln>
            <a:noFill/>
          </a:ln>
          <a:effectLst>
            <a:innerShdw blurRad="12700" dist="25400" dir="13500000">
              <a:schemeClr val="bg1">
                <a:lumMod val="50000"/>
                <a:alpha val="70000"/>
              </a:schemeClr>
            </a:inn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4939101" y="4322139"/>
            <a:ext cx="5698676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1" i="0" u="none" strike="noStrike" cap="none" normalizeH="0" baseline="0" dirty="0" err="1" smtClean="0">
                <a:ln>
                  <a:noFill/>
                </a:ln>
                <a:solidFill>
                  <a:srgbClr val="336699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pt-BR" altLang="pt-BR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pt-BR" altLang="pt-B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resolve(</a:t>
            </a:r>
            <a:r>
              <a:rPr kumimoji="0" lang="pt-BR" altLang="pt-BR" sz="1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process,colleague</a:t>
            </a:r>
            <a:r>
              <a:rPr kumimoji="0" lang="pt-BR" altLang="pt-B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  <a:endParaRPr kumimoji="0" lang="pt-BR" alt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pt-BR" alt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pt-BR" altLang="pt-BR" sz="1800" b="1" i="0" u="none" strike="noStrike" cap="none" normalizeH="0" baseline="0" dirty="0" smtClean="0">
                <a:ln>
                  <a:noFill/>
                </a:ln>
                <a:solidFill>
                  <a:srgbClr val="336699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pt-BR" altLang="pt-BR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pt-BR" altLang="pt-BR" sz="1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userList</a:t>
            </a:r>
            <a:r>
              <a:rPr kumimoji="0" lang="pt-BR" altLang="pt-B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 </a:t>
            </a:r>
            <a:r>
              <a:rPr kumimoji="0" lang="pt-BR" altLang="pt-BR" sz="1800" b="1" i="0" u="none" strike="noStrike" cap="none" normalizeH="0" baseline="0" dirty="0" smtClean="0">
                <a:ln>
                  <a:noFill/>
                </a:ln>
                <a:solidFill>
                  <a:srgbClr val="336699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pt-BR" altLang="pt-BR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pt-BR" altLang="pt-BR" sz="1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java.util.ArrayList</a:t>
            </a:r>
            <a:r>
              <a:rPr kumimoji="0" lang="pt-BR" altLang="pt-B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pt-BR" alt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pt-BR" alt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pt-BR" altLang="pt-BR" sz="1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userList.add</a:t>
            </a:r>
            <a:r>
              <a:rPr kumimoji="0" lang="pt-BR" altLang="pt-B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800" b="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Consolas" panose="020B0609020204030204" pitchFamily="49" charset="0"/>
              </a:rPr>
              <a:t>'matricula_1'</a:t>
            </a:r>
            <a:r>
              <a:rPr kumimoji="0" lang="pt-BR" altLang="pt-B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pt-BR" alt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pt-BR" altLang="pt-BR" sz="1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userList.add</a:t>
            </a:r>
            <a:r>
              <a:rPr kumimoji="0" lang="pt-BR" altLang="pt-B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800" b="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Consolas" panose="020B0609020204030204" pitchFamily="49" charset="0"/>
              </a:rPr>
              <a:t>'matricula_2'</a:t>
            </a:r>
            <a:r>
              <a:rPr kumimoji="0" lang="pt-BR" altLang="pt-B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pt-BR" alt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pt-BR" altLang="pt-BR" sz="1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userList.add</a:t>
            </a:r>
            <a:r>
              <a:rPr kumimoji="0" lang="pt-BR" altLang="pt-B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800" b="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Consolas" panose="020B0609020204030204" pitchFamily="49" charset="0"/>
              </a:rPr>
              <a:t>'matricula_3'</a:t>
            </a:r>
            <a:r>
              <a:rPr kumimoji="0" lang="pt-BR" altLang="pt-B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pt-BR" alt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pt-BR" alt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pt-BR" altLang="pt-BR" sz="1800" b="1" i="0" u="none" strike="noStrike" cap="none" normalizeH="0" baseline="0" dirty="0" err="1" smtClean="0">
                <a:ln>
                  <a:noFill/>
                </a:ln>
                <a:solidFill>
                  <a:srgbClr val="336699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pt-BR" altLang="pt-BR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pt-BR" altLang="pt-BR" sz="1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userList</a:t>
            </a:r>
            <a:r>
              <a:rPr kumimoji="0" lang="pt-BR" altLang="pt-B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pt-BR" alt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pt-BR" alt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pt-BR" alt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3"/>
          <p:cNvSpPr/>
          <p:nvPr/>
        </p:nvSpPr>
        <p:spPr>
          <a:xfrm rot="9815227">
            <a:off x="1305688" y="4665379"/>
            <a:ext cx="3989990" cy="20067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</p:txBody>
      </p:sp>
      <p:sp>
        <p:nvSpPr>
          <p:cNvPr id="327" name="Google Shape;327;p33"/>
          <p:cNvSpPr/>
          <p:nvPr/>
        </p:nvSpPr>
        <p:spPr>
          <a:xfrm rot="-9940118">
            <a:off x="10485327" y="4781176"/>
            <a:ext cx="4138901" cy="18884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3"/>
          <p:cNvSpPr/>
          <p:nvPr/>
        </p:nvSpPr>
        <p:spPr>
          <a:xfrm>
            <a:off x="1412523" y="1531822"/>
            <a:ext cx="13061100" cy="6080400"/>
          </a:xfrm>
          <a:prstGeom prst="roundRect">
            <a:avLst>
              <a:gd name="adj" fmla="val 5127"/>
            </a:avLst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414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3"/>
          <p:cNvSpPr txBox="1">
            <a:spLocks noGrp="1"/>
          </p:cNvSpPr>
          <p:nvPr>
            <p:ph type="sldNum" idx="12"/>
          </p:nvPr>
        </p:nvSpPr>
        <p:spPr>
          <a:xfrm>
            <a:off x="14017994" y="424089"/>
            <a:ext cx="1233000" cy="699600"/>
          </a:xfrm>
          <a:prstGeom prst="rect">
            <a:avLst/>
          </a:prstGeom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sp>
        <p:nvSpPr>
          <p:cNvPr id="331" name="Google Shape;331;p33"/>
          <p:cNvSpPr txBox="1"/>
          <p:nvPr/>
        </p:nvSpPr>
        <p:spPr>
          <a:xfrm>
            <a:off x="1033863" y="399556"/>
            <a:ext cx="126021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300" b="1" dirty="0" smtClean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ENCERRAMENTO</a:t>
            </a:r>
            <a:r>
              <a:rPr lang="pt-BR" sz="4300" b="1" dirty="0" smtClean="0">
                <a:solidFill>
                  <a:srgbClr val="403B37"/>
                </a:solidFill>
                <a:latin typeface="Open Sans"/>
                <a:ea typeface="Open Sans"/>
                <a:cs typeface="Open Sans"/>
                <a:sym typeface="Open Sans"/>
              </a:rPr>
              <a:t> DO DIA</a:t>
            </a:r>
            <a:endParaRPr sz="4300" b="1" dirty="0">
              <a:solidFill>
                <a:srgbClr val="403B3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3" name="Google Shape;333;p33"/>
          <p:cNvSpPr/>
          <p:nvPr/>
        </p:nvSpPr>
        <p:spPr>
          <a:xfrm>
            <a:off x="2092994" y="5983319"/>
            <a:ext cx="11925000" cy="789900"/>
          </a:xfrm>
          <a:prstGeom prst="roundRect">
            <a:avLst>
              <a:gd name="adj" fmla="val 3329"/>
            </a:avLst>
          </a:prstGeom>
          <a:noFill/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100" b="1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DIA #3</a:t>
            </a:r>
            <a:endParaRPr sz="71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4" name="Google Shape;3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7601336"/>
            <a:ext cx="16249651" cy="157418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aixaDeTexto 13"/>
          <p:cNvSpPr txBox="1"/>
          <p:nvPr/>
        </p:nvSpPr>
        <p:spPr>
          <a:xfrm>
            <a:off x="1980745" y="1795041"/>
            <a:ext cx="67537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PRÓXIMA </a:t>
            </a:r>
            <a:r>
              <a:rPr lang="pt-BR" sz="44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AULA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2738850" y="3062394"/>
            <a:ext cx="919212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Conceitos de WCM.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Soluções  - </a:t>
            </a:r>
            <a:r>
              <a:rPr lang="pt-BR" sz="2400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Forms</a:t>
            </a:r>
            <a:r>
              <a:rPr lang="pt-BR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 </a:t>
            </a:r>
            <a:r>
              <a:rPr lang="pt-BR" sz="2400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Pages</a:t>
            </a:r>
            <a:r>
              <a:rPr lang="pt-BR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/ </a:t>
            </a:r>
            <a:r>
              <a:rPr lang="pt-BR" sz="2400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Forms</a:t>
            </a:r>
            <a:r>
              <a:rPr lang="pt-BR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Desenvolvimento de processo e formulário – NOCODE.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Integração de página publica com um processo interno </a:t>
            </a:r>
            <a:r>
              <a:rPr lang="pt-BR" sz="2400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fluig</a:t>
            </a:r>
            <a:r>
              <a:rPr lang="pt-BR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Customização </a:t>
            </a:r>
            <a:r>
              <a:rPr lang="pt-BR" sz="2400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Fluig</a:t>
            </a:r>
            <a:r>
              <a:rPr lang="pt-BR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NOCODE.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0791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3"/>
          <p:cNvSpPr/>
          <p:nvPr/>
        </p:nvSpPr>
        <p:spPr>
          <a:xfrm rot="9815227">
            <a:off x="1305688" y="4665379"/>
            <a:ext cx="3989990" cy="2006729"/>
          </a:xfrm>
          <a:prstGeom prst="rect">
            <a:avLst/>
          </a:prstGeom>
          <a:solidFill>
            <a:srgbClr val="ED670C"/>
          </a:solidFill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</p:txBody>
      </p:sp>
      <p:sp>
        <p:nvSpPr>
          <p:cNvPr id="327" name="Google Shape;327;p33"/>
          <p:cNvSpPr/>
          <p:nvPr/>
        </p:nvSpPr>
        <p:spPr>
          <a:xfrm rot="-9940118">
            <a:off x="10485327" y="4781176"/>
            <a:ext cx="4138901" cy="1888471"/>
          </a:xfrm>
          <a:prstGeom prst="rect">
            <a:avLst/>
          </a:prstGeom>
          <a:solidFill>
            <a:srgbClr val="ED670C"/>
          </a:solidFill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3"/>
          <p:cNvSpPr/>
          <p:nvPr/>
        </p:nvSpPr>
        <p:spPr>
          <a:xfrm>
            <a:off x="1412523" y="1531822"/>
            <a:ext cx="13061100" cy="6080400"/>
          </a:xfrm>
          <a:prstGeom prst="roundRect">
            <a:avLst>
              <a:gd name="adj" fmla="val 5127"/>
            </a:avLst>
          </a:prstGeom>
          <a:solidFill>
            <a:schemeClr val="lt1"/>
          </a:solidFill>
          <a:ln w="19050" cap="flat" cmpd="sng">
            <a:solidFill>
              <a:srgbClr val="ED670C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414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3"/>
          <p:cNvSpPr/>
          <p:nvPr/>
        </p:nvSpPr>
        <p:spPr>
          <a:xfrm>
            <a:off x="512744" y="5794769"/>
            <a:ext cx="14862000" cy="1167000"/>
          </a:xfrm>
          <a:prstGeom prst="rect">
            <a:avLst/>
          </a:prstGeom>
          <a:solidFill>
            <a:srgbClr val="ED670C"/>
          </a:solidFill>
          <a:ln>
            <a:noFill/>
          </a:ln>
          <a:effectLst>
            <a:outerShdw blurRad="57150" dist="9525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3"/>
          <p:cNvSpPr txBox="1">
            <a:spLocks noGrp="1"/>
          </p:cNvSpPr>
          <p:nvPr>
            <p:ph type="sldNum" idx="12"/>
          </p:nvPr>
        </p:nvSpPr>
        <p:spPr>
          <a:xfrm>
            <a:off x="14017994" y="424089"/>
            <a:ext cx="1233000" cy="699600"/>
          </a:xfrm>
          <a:prstGeom prst="rect">
            <a:avLst/>
          </a:prstGeom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sp>
        <p:nvSpPr>
          <p:cNvPr id="331" name="Google Shape;331;p33"/>
          <p:cNvSpPr txBox="1"/>
          <p:nvPr/>
        </p:nvSpPr>
        <p:spPr>
          <a:xfrm>
            <a:off x="1033863" y="399556"/>
            <a:ext cx="126021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300" b="1" dirty="0" smtClean="0">
                <a:solidFill>
                  <a:srgbClr val="ED670C"/>
                </a:solidFill>
                <a:latin typeface="Open Sans"/>
                <a:ea typeface="Open Sans"/>
                <a:cs typeface="Open Sans"/>
                <a:sym typeface="Open Sans"/>
              </a:rPr>
              <a:t>AGENDA</a:t>
            </a:r>
            <a:r>
              <a:rPr lang="pt-BR" sz="4300" b="1" dirty="0" smtClean="0">
                <a:solidFill>
                  <a:srgbClr val="403B37"/>
                </a:solidFill>
                <a:latin typeface="Open Sans"/>
                <a:ea typeface="Open Sans"/>
                <a:cs typeface="Open Sans"/>
                <a:sym typeface="Open Sans"/>
              </a:rPr>
              <a:t> DO DIA</a:t>
            </a:r>
            <a:endParaRPr sz="4300" b="1" dirty="0">
              <a:solidFill>
                <a:srgbClr val="403B3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3" name="Google Shape;333;p33"/>
          <p:cNvSpPr/>
          <p:nvPr/>
        </p:nvSpPr>
        <p:spPr>
          <a:xfrm>
            <a:off x="2092994" y="5983319"/>
            <a:ext cx="11925000" cy="789900"/>
          </a:xfrm>
          <a:prstGeom prst="roundRect">
            <a:avLst>
              <a:gd name="adj" fmla="val 3329"/>
            </a:avLst>
          </a:prstGeom>
          <a:noFill/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100" b="1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DIA #4</a:t>
            </a:r>
            <a:endParaRPr sz="71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4" name="Google Shape;3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69815"/>
            <a:ext cx="16249651" cy="157418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aixaDeTexto 13"/>
          <p:cNvSpPr txBox="1"/>
          <p:nvPr/>
        </p:nvSpPr>
        <p:spPr>
          <a:xfrm>
            <a:off x="1980745" y="1795041"/>
            <a:ext cx="67537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 smtClean="0">
                <a:solidFill>
                  <a:srgbClr val="ED670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OBJETIVO</a:t>
            </a:r>
            <a:endParaRPr lang="pt-BR" sz="4400" b="1" dirty="0">
              <a:solidFill>
                <a:srgbClr val="ED670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2609821" y="2659345"/>
            <a:ext cx="10266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CC00"/>
              </a:buClr>
              <a:buFont typeface="Arial" panose="020B0604020202020204" pitchFamily="34" charset="0"/>
              <a:buChar char="•"/>
            </a:pPr>
            <a:endParaRPr lang="pt-BR" sz="2400" dirty="0" smtClean="0">
              <a:solidFill>
                <a:srgbClr val="403B37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  <a:buClr>
                <a:srgbClr val="FFCC00"/>
              </a:buClr>
            </a:pPr>
            <a:endParaRPr lang="pt-BR" sz="2400" dirty="0">
              <a:solidFill>
                <a:srgbClr val="403B37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2609821" y="2998897"/>
            <a:ext cx="922822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670C"/>
              </a:buClr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Desenvolvimento de processo </a:t>
            </a:r>
            <a:r>
              <a:rPr lang="pt-BR" sz="2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 </a:t>
            </a:r>
            <a:r>
              <a:rPr lang="pt-BR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formulário </a:t>
            </a:r>
            <a:r>
              <a:rPr lang="pt-BR" sz="2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NOCODE.</a:t>
            </a:r>
          </a:p>
          <a:p>
            <a:pPr marL="285750" indent="-285750">
              <a:lnSpc>
                <a:spcPct val="150000"/>
              </a:lnSpc>
              <a:buClr>
                <a:srgbClr val="ED670C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Integração de </a:t>
            </a:r>
            <a:r>
              <a:rPr lang="pt-BR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página publica com </a:t>
            </a:r>
            <a:r>
              <a:rPr lang="pt-BR" sz="2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processo interno </a:t>
            </a:r>
            <a:r>
              <a:rPr lang="pt-BR" sz="24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fluig</a:t>
            </a:r>
            <a:r>
              <a:rPr lang="pt-BR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rgbClr val="ED670C"/>
              </a:buClr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Explorar </a:t>
            </a:r>
            <a:r>
              <a:rPr lang="pt-BR" sz="2400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widget’s</a:t>
            </a:r>
            <a:r>
              <a:rPr lang="pt-BR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nativas </a:t>
            </a:r>
            <a:r>
              <a:rPr lang="pt-BR" sz="2400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fluig</a:t>
            </a:r>
            <a:r>
              <a:rPr lang="pt-BR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pt-BR" sz="2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ED670C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Customização </a:t>
            </a:r>
            <a:r>
              <a:rPr lang="pt-BR" sz="24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Fluig</a:t>
            </a:r>
            <a:r>
              <a:rPr lang="pt-BR" sz="2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 NOCODE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2938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9"/>
          <p:cNvPicPr>
            <a:picLocks noChangeAspect="1"/>
          </p:cNvPicPr>
          <p:nvPr/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123801"/>
            <a:ext cx="16249651" cy="4719194"/>
          </a:xfrm>
          <a:prstGeom prst="rect">
            <a:avLst/>
          </a:prstGeom>
        </p:spPr>
      </p:pic>
      <p:sp>
        <p:nvSpPr>
          <p:cNvPr id="22" name="Google Shape;305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 smtClean="0">
                <a:solidFill>
                  <a:srgbClr val="ED670C"/>
                </a:solidFill>
                <a:latin typeface="Open Sans"/>
                <a:ea typeface="Open Sans"/>
                <a:cs typeface="Open Sans"/>
                <a:sym typeface="Open Sans"/>
              </a:rPr>
              <a:t>OBJETIVOS DO </a:t>
            </a:r>
            <a:r>
              <a:rPr lang="pt-BR" b="1" dirty="0" smtClean="0">
                <a:solidFill>
                  <a:srgbClr val="403B37"/>
                </a:solidFill>
                <a:latin typeface="Open Sans"/>
                <a:ea typeface="Open Sans"/>
                <a:cs typeface="Open Sans"/>
                <a:sym typeface="Open Sans"/>
              </a:rPr>
              <a:t>WCM</a:t>
            </a:r>
            <a:endParaRPr b="1" dirty="0">
              <a:solidFill>
                <a:srgbClr val="403B3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" name="Picture 2" descr="Resultado de imagem para digital workplace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739" y="2451614"/>
            <a:ext cx="3289635" cy="409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tângulo 23"/>
          <p:cNvSpPr/>
          <p:nvPr/>
        </p:nvSpPr>
        <p:spPr>
          <a:xfrm>
            <a:off x="5790224" y="3130363"/>
            <a:ext cx="9754576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Clr>
                <a:srgbClr val="ED670C"/>
              </a:buClr>
              <a:buFont typeface="Wingdings" panose="05000000000000000000" pitchFamily="2" charset="2"/>
              <a:buChar char="§"/>
            </a:pPr>
            <a:r>
              <a:rPr lang="pt-BR" sz="2400" b="1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Portais Corporativos </a:t>
            </a:r>
          </a:p>
          <a:p>
            <a:pPr marL="742950" lvl="1" indent="-285750">
              <a:lnSpc>
                <a:spcPct val="200000"/>
              </a:lnSpc>
              <a:buClr>
                <a:srgbClr val="ED670C"/>
              </a:buClr>
              <a:buFont typeface="Wingdings" panose="05000000000000000000" pitchFamily="2" charset="2"/>
              <a:buChar char="§"/>
            </a:pPr>
            <a:r>
              <a:rPr lang="pt-BR" sz="2400" b="1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Segregar conteúdos e processos de acordo com a área</a:t>
            </a:r>
          </a:p>
          <a:p>
            <a:pPr marL="742950" lvl="1" indent="-285750">
              <a:lnSpc>
                <a:spcPct val="200000"/>
              </a:lnSpc>
              <a:buClr>
                <a:srgbClr val="ED670C"/>
              </a:buClr>
              <a:buFont typeface="Wingdings" panose="05000000000000000000" pitchFamily="2" charset="2"/>
              <a:buChar char="§"/>
            </a:pPr>
            <a:r>
              <a:rPr lang="pt-BR" sz="2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Espaço Colaborativo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pt-BR" b="1" dirty="0">
              <a:solidFill>
                <a:schemeClr val="tx1">
                  <a:lumMod val="75000"/>
                </a:schemeClr>
              </a:solidFill>
              <a:ea typeface="Yu Gothic UI Semibold" panose="020B0700000000000000" pitchFamily="34" charset="-128"/>
            </a:endParaRPr>
          </a:p>
        </p:txBody>
      </p:sp>
      <p:cxnSp>
        <p:nvCxnSpPr>
          <p:cNvPr id="3" name="Conector reto 2"/>
          <p:cNvCxnSpPr/>
          <p:nvPr/>
        </p:nvCxnSpPr>
        <p:spPr>
          <a:xfrm>
            <a:off x="5550569" y="2342304"/>
            <a:ext cx="16042" cy="4315327"/>
          </a:xfrm>
          <a:prstGeom prst="line">
            <a:avLst/>
          </a:prstGeom>
          <a:ln>
            <a:solidFill>
              <a:srgbClr val="ED670C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04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1406690"/>
            <a:ext cx="16249650" cy="128337"/>
            <a:chOff x="0" y="1406690"/>
            <a:chExt cx="16249650" cy="128337"/>
          </a:xfrm>
        </p:grpSpPr>
        <p:sp>
          <p:nvSpPr>
            <p:cNvPr id="4" name="Oval 3"/>
            <p:cNvSpPr/>
            <p:nvPr/>
          </p:nvSpPr>
          <p:spPr>
            <a:xfrm>
              <a:off x="2903621" y="1406690"/>
              <a:ext cx="128337" cy="128337"/>
            </a:xfrm>
            <a:prstGeom prst="ellipse">
              <a:avLst/>
            </a:prstGeom>
            <a:solidFill>
              <a:srgbClr val="4D4D4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Oval 4"/>
            <p:cNvSpPr/>
            <p:nvPr/>
          </p:nvSpPr>
          <p:spPr>
            <a:xfrm>
              <a:off x="13250779" y="1406690"/>
              <a:ext cx="128337" cy="128337"/>
            </a:xfrm>
            <a:prstGeom prst="ellipse">
              <a:avLst/>
            </a:prstGeom>
            <a:solidFill>
              <a:srgbClr val="4D4D4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6" name="Straight Connector 5"/>
            <p:cNvCxnSpPr/>
            <p:nvPr/>
          </p:nvCxnSpPr>
          <p:spPr>
            <a:xfrm flipH="1">
              <a:off x="0" y="1470859"/>
              <a:ext cx="2759242" cy="0"/>
            </a:xfrm>
            <a:prstGeom prst="line">
              <a:avLst/>
            </a:prstGeom>
            <a:ln>
              <a:solidFill>
                <a:srgbClr val="4D4D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13490408" y="1470859"/>
              <a:ext cx="2759242" cy="0"/>
            </a:xfrm>
            <a:prstGeom prst="line">
              <a:avLst/>
            </a:prstGeom>
            <a:ln>
              <a:solidFill>
                <a:srgbClr val="4D4D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1100122" y="-312516"/>
            <a:ext cx="184731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sp>
        <p:nvSpPr>
          <p:cNvPr id="51" name="Espaço Reservado para Conteúdo 1"/>
          <p:cNvSpPr txBox="1">
            <a:spLocks/>
          </p:cNvSpPr>
          <p:nvPr/>
        </p:nvSpPr>
        <p:spPr>
          <a:xfrm>
            <a:off x="1707151" y="2345061"/>
            <a:ext cx="12705993" cy="6161957"/>
          </a:xfrm>
          <a:prstGeom prst="rect">
            <a:avLst/>
          </a:prstGeom>
        </p:spPr>
        <p:txBody>
          <a:bodyPr vert="horz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636463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636463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636463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636463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rgbClr val="636463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017" indent="-457017" defTabSz="609356" fontAlgn="auto">
              <a:spcAft>
                <a:spcPts val="0"/>
              </a:spcAft>
              <a:defRPr/>
            </a:pPr>
            <a:endParaRPr lang="pt-BR" sz="3199">
              <a:ea typeface=""/>
            </a:endParaRPr>
          </a:p>
        </p:txBody>
      </p:sp>
      <p:sp>
        <p:nvSpPr>
          <p:cNvPr id="53" name="Rounded Rectangle 108"/>
          <p:cNvSpPr/>
          <p:nvPr/>
        </p:nvSpPr>
        <p:spPr>
          <a:xfrm>
            <a:off x="6853014" y="3508885"/>
            <a:ext cx="1836409" cy="700933"/>
          </a:xfrm>
          <a:prstGeom prst="roundRect">
            <a:avLst/>
          </a:prstGeom>
          <a:solidFill>
            <a:srgbClr val="CE0242"/>
          </a:solidFill>
          <a:ln w="9525" cap="flat" cmpd="sng" algn="ctr">
            <a:noFill/>
            <a:prstDash val="solid"/>
          </a:ln>
          <a:effectLst/>
        </p:spPr>
        <p:txBody>
          <a:bodyPr lIns="208248" tIns="104123" rIns="208248" bIns="104123" anchor="ctr"/>
          <a:lstStyle/>
          <a:p>
            <a:pPr algn="ctr" defTabSz="1218712" eaLnBrk="1" hangingPunct="1">
              <a:lnSpc>
                <a:spcPct val="120000"/>
              </a:lnSpc>
              <a:spcBef>
                <a:spcPts val="9592"/>
              </a:spcBef>
              <a:defRPr/>
            </a:pPr>
            <a:r>
              <a:rPr lang="pt-BR" sz="1700" kern="0" dirty="0" smtClean="0">
                <a:solidFill>
                  <a:prstClr val="white"/>
                </a:solidFill>
                <a:latin typeface="Trebuchet MS" charset="0"/>
                <a:ea typeface="Trebuchet MS" charset="0"/>
                <a:cs typeface="Trebuchet MS" charset="0"/>
              </a:rPr>
              <a:t>FLEXIBLIDADE</a:t>
            </a:r>
            <a:endParaRPr lang="pt-BR" sz="1700" kern="0" dirty="0">
              <a:solidFill>
                <a:prstClr val="white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54" name="Rounded Rectangle 109"/>
          <p:cNvSpPr/>
          <p:nvPr/>
        </p:nvSpPr>
        <p:spPr>
          <a:xfrm>
            <a:off x="8766011" y="3508885"/>
            <a:ext cx="1838075" cy="700933"/>
          </a:xfrm>
          <a:prstGeom prst="roundRect">
            <a:avLst/>
          </a:prstGeom>
          <a:solidFill>
            <a:srgbClr val="AFCB08"/>
          </a:solidFill>
          <a:ln w="9525" cap="flat" cmpd="sng" algn="ctr">
            <a:noFill/>
            <a:prstDash val="solid"/>
          </a:ln>
          <a:effectLst/>
        </p:spPr>
        <p:txBody>
          <a:bodyPr lIns="208248" tIns="104123" rIns="208248" bIns="104123" anchor="ctr"/>
          <a:lstStyle/>
          <a:p>
            <a:pPr algn="ctr" defTabSz="1218712" eaLnBrk="1" hangingPunct="1">
              <a:lnSpc>
                <a:spcPct val="120000"/>
              </a:lnSpc>
              <a:spcBef>
                <a:spcPts val="9592"/>
              </a:spcBef>
              <a:defRPr/>
            </a:pPr>
            <a:r>
              <a:rPr lang="pt-BR" sz="1800" dirty="0" smtClean="0">
                <a:solidFill>
                  <a:schemeClr val="bg1"/>
                </a:solidFill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AUTONOMIA</a:t>
            </a:r>
            <a:endParaRPr lang="pt-BR" sz="1800" kern="0" dirty="0">
              <a:solidFill>
                <a:schemeClr val="bg1"/>
              </a:solidFill>
              <a:latin typeface="Trebuchet MS" panose="020B0603020202020204" pitchFamily="34" charset="0"/>
              <a:ea typeface="Trebuchet MS" charset="0"/>
              <a:cs typeface="Trebuchet MS" charset="0"/>
            </a:endParaRPr>
          </a:p>
        </p:txBody>
      </p:sp>
      <p:sp>
        <p:nvSpPr>
          <p:cNvPr id="55" name="Rounded Rectangle 110"/>
          <p:cNvSpPr/>
          <p:nvPr/>
        </p:nvSpPr>
        <p:spPr>
          <a:xfrm>
            <a:off x="10675678" y="3508885"/>
            <a:ext cx="1838075" cy="700933"/>
          </a:xfrm>
          <a:prstGeom prst="roundRect">
            <a:avLst/>
          </a:prstGeom>
          <a:solidFill>
            <a:srgbClr val="E88E23"/>
          </a:solidFill>
          <a:ln w="9525" cap="flat" cmpd="sng" algn="ctr">
            <a:noFill/>
            <a:prstDash val="solid"/>
          </a:ln>
          <a:effectLst/>
        </p:spPr>
        <p:txBody>
          <a:bodyPr lIns="208248" tIns="104123" rIns="208248" bIns="104123" anchor="ctr"/>
          <a:lstStyle/>
          <a:p>
            <a:pPr algn="ctr" defTabSz="1218712" eaLnBrk="1" hangingPunct="1">
              <a:lnSpc>
                <a:spcPct val="120000"/>
              </a:lnSpc>
              <a:spcBef>
                <a:spcPts val="9592"/>
              </a:spcBef>
              <a:defRPr/>
            </a:pPr>
            <a:r>
              <a:rPr lang="pt-BR" sz="2000" kern="0" dirty="0" smtClean="0">
                <a:solidFill>
                  <a:prstClr val="white"/>
                </a:solidFill>
                <a:latin typeface="Trebuchet MS" charset="0"/>
                <a:ea typeface="Trebuchet MS" charset="0"/>
                <a:cs typeface="Trebuchet MS" charset="0"/>
              </a:rPr>
              <a:t>PORTAIS INTUITIVOS</a:t>
            </a:r>
            <a:endParaRPr lang="pt-BR" sz="2000" kern="0" dirty="0">
              <a:solidFill>
                <a:prstClr val="white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56" name="Rounded Rectangle 111"/>
          <p:cNvSpPr/>
          <p:nvPr/>
        </p:nvSpPr>
        <p:spPr>
          <a:xfrm>
            <a:off x="12583680" y="3508885"/>
            <a:ext cx="1838075" cy="700933"/>
          </a:xfrm>
          <a:prstGeom prst="roundRect">
            <a:avLst/>
          </a:prstGeom>
          <a:solidFill>
            <a:srgbClr val="F6BC1C"/>
          </a:solidFill>
          <a:ln w="9525" cap="flat" cmpd="sng" algn="ctr">
            <a:noFill/>
            <a:prstDash val="solid"/>
          </a:ln>
          <a:effectLst/>
        </p:spPr>
        <p:txBody>
          <a:bodyPr lIns="208248" tIns="104123" rIns="208248" bIns="104123" anchor="ctr"/>
          <a:lstStyle/>
          <a:p>
            <a:pPr algn="ctr" defTabSz="1218712" eaLnBrk="1" hangingPunct="1">
              <a:lnSpc>
                <a:spcPct val="120000"/>
              </a:lnSpc>
              <a:spcBef>
                <a:spcPts val="9592"/>
              </a:spcBef>
              <a:defRPr/>
            </a:pPr>
            <a:r>
              <a:rPr lang="pt-BR" sz="1800" dirty="0" smtClean="0">
                <a:solidFill>
                  <a:prstClr val="white"/>
                </a:solidFill>
                <a:latin typeface="Trebuchet MS" charset="0"/>
                <a:ea typeface="Trebuchet MS" charset="0"/>
                <a:cs typeface="Trebuchet MS" charset="0"/>
              </a:rPr>
              <a:t>WIDGETS INTEGRAVEIS</a:t>
            </a:r>
            <a:endParaRPr lang="pt-BR" sz="1800" kern="0" dirty="0">
              <a:solidFill>
                <a:prstClr val="white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57" name="Rounded Rectangle 112"/>
          <p:cNvSpPr/>
          <p:nvPr/>
        </p:nvSpPr>
        <p:spPr>
          <a:xfrm>
            <a:off x="14536633" y="3523870"/>
            <a:ext cx="1328609" cy="654314"/>
          </a:xfrm>
          <a:prstGeom prst="roundRect">
            <a:avLst/>
          </a:prstGeom>
          <a:noFill/>
          <a:ln w="19050" cap="flat" cmpd="sng" algn="ctr">
            <a:solidFill>
              <a:srgbClr val="C9D725"/>
            </a:solidFill>
            <a:prstDash val="dash"/>
          </a:ln>
          <a:effectLst/>
        </p:spPr>
        <p:txBody>
          <a:bodyPr lIns="208248" tIns="104123" rIns="208248" bIns="104123" anchor="ctr"/>
          <a:lstStyle/>
          <a:p>
            <a:pPr algn="ctr" defTabSz="1218712" eaLnBrk="1" hangingPunct="1">
              <a:lnSpc>
                <a:spcPct val="120000"/>
              </a:lnSpc>
              <a:spcBef>
                <a:spcPts val="9592"/>
              </a:spcBef>
              <a:defRPr/>
            </a:pPr>
            <a:endParaRPr lang="pt-BR" sz="4797" kern="0">
              <a:solidFill>
                <a:prstClr val="white"/>
              </a:solidFill>
              <a:latin typeface="Calibri"/>
              <a:ea typeface=""/>
              <a:cs typeface="Trebuchet MS"/>
            </a:endParaRPr>
          </a:p>
        </p:txBody>
      </p:sp>
      <p:sp>
        <p:nvSpPr>
          <p:cNvPr id="58" name="Rounded Rectangle 113"/>
          <p:cNvSpPr/>
          <p:nvPr/>
        </p:nvSpPr>
        <p:spPr>
          <a:xfrm>
            <a:off x="4250267" y="4309714"/>
            <a:ext cx="13566678" cy="894063"/>
          </a:xfrm>
          <a:prstGeom prst="roundRect">
            <a:avLst/>
          </a:prstGeom>
          <a:solidFill>
            <a:srgbClr val="4D4D4C"/>
          </a:solidFill>
          <a:ln w="9525" cap="flat" cmpd="sng" algn="ctr">
            <a:noFill/>
            <a:prstDash val="solid"/>
          </a:ln>
          <a:effectLst/>
        </p:spPr>
        <p:txBody>
          <a:bodyPr lIns="208248" tIns="104123" rIns="208248" bIns="104123" anchor="ctr"/>
          <a:lstStyle/>
          <a:p>
            <a:pPr algn="ctr" defTabSz="1218712" eaLnBrk="1" hangingPunct="1">
              <a:lnSpc>
                <a:spcPct val="120000"/>
              </a:lnSpc>
              <a:spcBef>
                <a:spcPts val="9592"/>
              </a:spcBef>
              <a:defRPr/>
            </a:pPr>
            <a:endParaRPr lang="pt-BR" sz="4797" kern="0">
              <a:solidFill>
                <a:prstClr val="white"/>
              </a:solidFill>
              <a:latin typeface="Calibri"/>
              <a:ea typeface=""/>
              <a:cs typeface="Trebuchet MS"/>
            </a:endParaRPr>
          </a:p>
        </p:txBody>
      </p:sp>
      <p:pic>
        <p:nvPicPr>
          <p:cNvPr id="60" name="Picture 6" descr="integracao_riscos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2528" y="2922441"/>
            <a:ext cx="4769623" cy="4101896"/>
          </a:xfrm>
          <a:prstGeom prst="rect">
            <a:avLst/>
          </a:prstGeom>
        </p:spPr>
      </p:pic>
      <p:pic>
        <p:nvPicPr>
          <p:cNvPr id="61" name="Picture 4" descr="integracao_marca_fluig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3642" y="3932328"/>
            <a:ext cx="2158906" cy="2158906"/>
          </a:xfrm>
          <a:prstGeom prst="rect">
            <a:avLst/>
          </a:prstGeom>
        </p:spPr>
      </p:pic>
      <p:sp>
        <p:nvSpPr>
          <p:cNvPr id="67" name="TextBox 1"/>
          <p:cNvSpPr txBox="1"/>
          <p:nvPr/>
        </p:nvSpPr>
        <p:spPr>
          <a:xfrm>
            <a:off x="1794960" y="266853"/>
            <a:ext cx="97467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E36729"/>
                </a:solidFill>
                <a:latin typeface="Trebuchet MS" charset="0"/>
                <a:ea typeface="Trebuchet MS" charset="0"/>
                <a:cs typeface="Trebuchet MS" charset="0"/>
              </a:rPr>
              <a:t>Uma plataforma…</a:t>
            </a:r>
          </a:p>
        </p:txBody>
      </p:sp>
      <p:sp>
        <p:nvSpPr>
          <p:cNvPr id="68" name="TextBox 2"/>
          <p:cNvSpPr txBox="1"/>
          <p:nvPr/>
        </p:nvSpPr>
        <p:spPr>
          <a:xfrm>
            <a:off x="0" y="1162876"/>
            <a:ext cx="16249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 smtClean="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Possibilita</a:t>
            </a:r>
            <a:r>
              <a:rPr lang="en-US" sz="3600" b="1" dirty="0" smtClean="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inifinitos</a:t>
            </a:r>
            <a:r>
              <a:rPr lang="en-US" sz="3600" b="1" dirty="0" smtClean="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beneficios</a:t>
            </a:r>
            <a:r>
              <a:rPr lang="en-US" sz="3600" b="1" dirty="0" smtClean="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em</a:t>
            </a:r>
            <a:r>
              <a:rPr lang="en-US" sz="3600" b="1" dirty="0" smtClean="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portais</a:t>
            </a:r>
            <a:r>
              <a:rPr lang="en-US" sz="3600" b="1" dirty="0" smtClean="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..</a:t>
            </a:r>
            <a:endParaRPr lang="en-US" sz="3600" b="1" dirty="0">
              <a:solidFill>
                <a:schemeClr val="tx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grpSp>
        <p:nvGrpSpPr>
          <p:cNvPr id="11" name="Grupo 10"/>
          <p:cNvGrpSpPr/>
          <p:nvPr/>
        </p:nvGrpSpPr>
        <p:grpSpPr>
          <a:xfrm>
            <a:off x="322970" y="5071557"/>
            <a:ext cx="1257300" cy="1262066"/>
            <a:chOff x="9086850" y="6031717"/>
            <a:chExt cx="1257300" cy="1262066"/>
          </a:xfrm>
        </p:grpSpPr>
        <p:sp>
          <p:nvSpPr>
            <p:cNvPr id="10" name="Elipse 9"/>
            <p:cNvSpPr/>
            <p:nvPr/>
          </p:nvSpPr>
          <p:spPr>
            <a:xfrm>
              <a:off x="9086850" y="6031717"/>
              <a:ext cx="1257300" cy="1262066"/>
            </a:xfrm>
            <a:prstGeom prst="ellipse">
              <a:avLst/>
            </a:prstGeom>
            <a:solidFill>
              <a:srgbClr val="D60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8" name="Imagem 27"/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6991" y="6253029"/>
              <a:ext cx="672835" cy="672835"/>
            </a:xfrm>
            <a:prstGeom prst="rect">
              <a:avLst/>
            </a:prstGeom>
          </p:spPr>
        </p:pic>
      </p:grpSp>
      <p:grpSp>
        <p:nvGrpSpPr>
          <p:cNvPr id="13" name="Grupo 12"/>
          <p:cNvGrpSpPr/>
          <p:nvPr/>
        </p:nvGrpSpPr>
        <p:grpSpPr>
          <a:xfrm>
            <a:off x="5775485" y="5798243"/>
            <a:ext cx="1310717" cy="1325990"/>
            <a:chOff x="10767903" y="5526331"/>
            <a:chExt cx="1310717" cy="1325990"/>
          </a:xfrm>
        </p:grpSpPr>
        <p:sp>
          <p:nvSpPr>
            <p:cNvPr id="12" name="Elipse 11"/>
            <p:cNvSpPr/>
            <p:nvPr/>
          </p:nvSpPr>
          <p:spPr>
            <a:xfrm>
              <a:off x="10767903" y="5526331"/>
              <a:ext cx="1310717" cy="1325990"/>
            </a:xfrm>
            <a:prstGeom prst="ellipse">
              <a:avLst/>
            </a:prstGeom>
            <a:solidFill>
              <a:srgbClr val="AFCB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0" name="Imagem 29"/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0563" y="5725999"/>
              <a:ext cx="845396" cy="845396"/>
            </a:xfrm>
            <a:prstGeom prst="rect">
              <a:avLst/>
            </a:prstGeom>
          </p:spPr>
        </p:pic>
      </p:grpSp>
      <p:grpSp>
        <p:nvGrpSpPr>
          <p:cNvPr id="15" name="Grupo 14"/>
          <p:cNvGrpSpPr/>
          <p:nvPr/>
        </p:nvGrpSpPr>
        <p:grpSpPr>
          <a:xfrm>
            <a:off x="5164526" y="1857866"/>
            <a:ext cx="1809750" cy="1744867"/>
            <a:chOff x="9124950" y="5798243"/>
            <a:chExt cx="1809750" cy="1744867"/>
          </a:xfrm>
        </p:grpSpPr>
        <p:sp>
          <p:nvSpPr>
            <p:cNvPr id="14" name="Elipse 13"/>
            <p:cNvSpPr/>
            <p:nvPr/>
          </p:nvSpPr>
          <p:spPr>
            <a:xfrm>
              <a:off x="9124950" y="5798243"/>
              <a:ext cx="1809750" cy="1744867"/>
            </a:xfrm>
            <a:prstGeom prst="ellipse">
              <a:avLst/>
            </a:prstGeom>
            <a:solidFill>
              <a:srgbClr val="EF7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Imagem 33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5048" y="6210541"/>
              <a:ext cx="802522" cy="802522"/>
            </a:xfrm>
            <a:prstGeom prst="rect">
              <a:avLst/>
            </a:prstGeom>
          </p:spPr>
        </p:pic>
      </p:grpSp>
      <p:grpSp>
        <p:nvGrpSpPr>
          <p:cNvPr id="18" name="Grupo 17"/>
          <p:cNvGrpSpPr/>
          <p:nvPr/>
        </p:nvGrpSpPr>
        <p:grpSpPr>
          <a:xfrm>
            <a:off x="2759242" y="6535148"/>
            <a:ext cx="1194122" cy="1204507"/>
            <a:chOff x="9906000" y="5638800"/>
            <a:chExt cx="1194122" cy="1204507"/>
          </a:xfrm>
        </p:grpSpPr>
        <p:sp>
          <p:nvSpPr>
            <p:cNvPr id="16" name="Elipse 15"/>
            <p:cNvSpPr/>
            <p:nvPr/>
          </p:nvSpPr>
          <p:spPr>
            <a:xfrm>
              <a:off x="9906000" y="5638800"/>
              <a:ext cx="1194122" cy="1204507"/>
            </a:xfrm>
            <a:prstGeom prst="ellipse">
              <a:avLst/>
            </a:prstGeom>
            <a:solidFill>
              <a:srgbClr val="FE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8" name="Picture 1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1533" y="5885792"/>
              <a:ext cx="762978" cy="762978"/>
            </a:xfrm>
            <a:prstGeom prst="rect">
              <a:avLst/>
            </a:prstGeom>
          </p:spPr>
        </p:pic>
      </p:grpSp>
      <p:grpSp>
        <p:nvGrpSpPr>
          <p:cNvPr id="20" name="Grupo 19"/>
          <p:cNvGrpSpPr/>
          <p:nvPr/>
        </p:nvGrpSpPr>
        <p:grpSpPr>
          <a:xfrm>
            <a:off x="1811379" y="2401660"/>
            <a:ext cx="1332717" cy="1257672"/>
            <a:chOff x="10675677" y="5910758"/>
            <a:chExt cx="1332717" cy="1257672"/>
          </a:xfrm>
        </p:grpSpPr>
        <p:sp>
          <p:nvSpPr>
            <p:cNvPr id="19" name="Elipse 18"/>
            <p:cNvSpPr/>
            <p:nvPr/>
          </p:nvSpPr>
          <p:spPr>
            <a:xfrm>
              <a:off x="10675677" y="5910758"/>
              <a:ext cx="1332717" cy="1257672"/>
            </a:xfrm>
            <a:prstGeom prst="ellipse">
              <a:avLst/>
            </a:prstGeom>
            <a:solidFill>
              <a:srgbClr val="DDD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Picture 4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7135" y="5997911"/>
              <a:ext cx="710289" cy="1105033"/>
            </a:xfrm>
            <a:prstGeom prst="rect">
              <a:avLst/>
            </a:prstGeom>
          </p:spPr>
        </p:pic>
      </p:grpSp>
      <p:sp>
        <p:nvSpPr>
          <p:cNvPr id="21" name="CaixaDeTexto 20"/>
          <p:cNvSpPr txBox="1"/>
          <p:nvPr/>
        </p:nvSpPr>
        <p:spPr>
          <a:xfrm>
            <a:off x="6599039" y="4535724"/>
            <a:ext cx="8859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rgbClr val="E367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EXPERIÊNCIA NA PRÁTICA DE UM DIGITAL WORKPLACE...</a:t>
            </a:r>
            <a:endParaRPr lang="pt-BR" sz="2400" b="1" dirty="0">
              <a:solidFill>
                <a:srgbClr val="E3672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60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50"/>
                            </p:stCondLst>
                            <p:childTnLst>
                              <p:par>
                                <p:cTn id="1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50"/>
                            </p:stCondLst>
                            <p:childTnLst>
                              <p:par>
                                <p:cTn id="2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00"/>
                            </p:stCondLst>
                            <p:childTnLst>
                              <p:par>
                                <p:cTn id="3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100"/>
                            </p:stCondLst>
                            <p:childTnLst>
                              <p:par>
                                <p:cTn id="4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850"/>
                            </p:stCondLst>
                            <p:childTnLst>
                              <p:par>
                                <p:cTn id="4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350"/>
                            </p:stCondLst>
                            <p:childTnLst>
                              <p:par>
                                <p:cTn id="5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600"/>
                            </p:stCondLst>
                            <p:childTnLst>
                              <p:par>
                                <p:cTn id="6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100"/>
                            </p:stCondLst>
                            <p:childTnLst>
                              <p:par>
                                <p:cTn id="6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350"/>
                            </p:stCondLst>
                            <p:childTnLst>
                              <p:par>
                                <p:cTn id="7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85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5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7" grpId="0"/>
      <p:bldP spid="68" grpId="0"/>
      <p:bldP spid="2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870195" y="338752"/>
            <a:ext cx="67327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800" b="1" dirty="0" smtClean="0">
                <a:solidFill>
                  <a:schemeClr val="accent2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FREEMARKER (.FTL)</a:t>
            </a:r>
            <a:endParaRPr lang="pt-BR" sz="4800" b="1" dirty="0">
              <a:solidFill>
                <a:schemeClr val="accent2"/>
              </a:solidFill>
              <a:latin typeface="Century Gothic" panose="020B050202020202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9799890" y="2444509"/>
            <a:ext cx="4392393" cy="1602619"/>
          </a:xfrm>
          <a:prstGeom prst="rect">
            <a:avLst/>
          </a:prstGeom>
          <a:noFill/>
        </p:spPr>
        <p:txBody>
          <a:bodyPr wrap="square" lIns="90000" tIns="46800" rIns="90000" bIns="46800" rtlCol="0" anchor="t">
            <a:spAutoFit/>
          </a:bodyPr>
          <a:lstStyle/>
          <a:p>
            <a:pPr algn="just"/>
            <a:r>
              <a:rPr lang="pt-BR" sz="2000" spc="50" dirty="0">
                <a:solidFill>
                  <a:srgbClr val="615F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</a:t>
            </a:r>
            <a:r>
              <a:rPr lang="pt-BR" sz="2000" b="1" dirty="0" smtClean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2000" b="1" dirty="0" err="1" smtClean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FreeMarker</a:t>
            </a:r>
            <a:r>
              <a:rPr lang="pt-BR" sz="2000" spc="50" dirty="0" smtClean="0">
                <a:solidFill>
                  <a:srgbClr val="615F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é um framework de </a:t>
            </a:r>
            <a:r>
              <a:rPr lang="pt-BR" sz="2000" spc="50" dirty="0" err="1" smtClean="0">
                <a:solidFill>
                  <a:srgbClr val="615F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templates</a:t>
            </a:r>
            <a:r>
              <a:rPr lang="pt-BR" sz="2000" spc="50" dirty="0" smtClean="0">
                <a:solidFill>
                  <a:srgbClr val="615F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(.</a:t>
            </a:r>
            <a:r>
              <a:rPr lang="pt-BR" sz="2000" spc="50" dirty="0" err="1" smtClean="0">
                <a:solidFill>
                  <a:srgbClr val="615F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ftl</a:t>
            </a:r>
            <a:r>
              <a:rPr lang="pt-BR" sz="2000" spc="50" dirty="0" smtClean="0">
                <a:solidFill>
                  <a:srgbClr val="615F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), ou seja, ele é o responsável pela camada de visualização.</a:t>
            </a:r>
            <a:endParaRPr lang="pt-BR" sz="2000" b="1" dirty="0">
              <a:solidFill>
                <a:schemeClr val="tx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pt-BR" sz="1800" b="1" dirty="0">
              <a:solidFill>
                <a:schemeClr val="tx1">
                  <a:lumMod val="75000"/>
                </a:schemeClr>
              </a:solidFill>
              <a:ea typeface="Yu Gothic UI Semibold" panose="020B0700000000000000" pitchFamily="34" charset="-128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2372877" y="2100569"/>
            <a:ext cx="2736304" cy="154541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768921" y="2617622"/>
            <a:ext cx="1944216" cy="833178"/>
          </a:xfrm>
          <a:prstGeom prst="rect">
            <a:avLst/>
          </a:prstGeom>
          <a:noFill/>
        </p:spPr>
        <p:txBody>
          <a:bodyPr wrap="square" lIns="90000" tIns="46800" rIns="90000" bIns="4680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pt-BR" sz="1200" kern="1200" spc="50" baseline="0" dirty="0" smtClean="0">
                <a:solidFill>
                  <a:srgbClr val="615F5E"/>
                </a:solidFill>
                <a:latin typeface="Trebuchet MS" charset="0"/>
                <a:ea typeface="Trebuchet MS" charset="0"/>
                <a:cs typeface="Trebuchet MS" charset="0"/>
              </a:rPr>
              <a:t/>
            </a:r>
            <a:br>
              <a:rPr lang="pt-BR" sz="1200" kern="1200" spc="50" baseline="0" dirty="0" smtClean="0">
                <a:solidFill>
                  <a:srgbClr val="615F5E"/>
                </a:solidFill>
                <a:latin typeface="Trebuchet MS" charset="0"/>
                <a:ea typeface="Trebuchet MS" charset="0"/>
                <a:cs typeface="Trebuchet MS" charset="0"/>
              </a:rPr>
            </a:br>
            <a:r>
              <a:rPr lang="pt-BR" sz="1200" kern="1200" spc="50" dirty="0" smtClean="0">
                <a:solidFill>
                  <a:srgbClr val="615F5E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pt-BR" sz="1800" kern="1200" spc="50" baseline="0" dirty="0" err="1" smtClean="0">
                <a:solidFill>
                  <a:srgbClr val="615F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Hello</a:t>
            </a:r>
            <a:r>
              <a:rPr lang="pt-BR" sz="1800" kern="1200" spc="50" baseline="0" dirty="0" smtClean="0">
                <a:solidFill>
                  <a:srgbClr val="615F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800" kern="1200" spc="50" baseline="0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${</a:t>
            </a:r>
            <a:r>
              <a:rPr lang="pt-BR" sz="1800" kern="1200" spc="50" baseline="0" dirty="0" err="1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name</a:t>
            </a:r>
            <a:r>
              <a:rPr lang="pt-BR" sz="1800" kern="1200" spc="50" baseline="0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}</a:t>
            </a:r>
            <a:r>
              <a:rPr lang="pt-BR" sz="1800" kern="1200" spc="50" baseline="0" dirty="0" smtClean="0">
                <a:solidFill>
                  <a:srgbClr val="615F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!</a:t>
            </a:r>
          </a:p>
          <a:p>
            <a:pPr algn="l">
              <a:lnSpc>
                <a:spcPct val="100000"/>
              </a:lnSpc>
            </a:pPr>
            <a:r>
              <a:rPr lang="pt-BR" sz="1800" spc="50" dirty="0" smtClean="0">
                <a:solidFill>
                  <a:srgbClr val="615F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</a:t>
            </a:r>
            <a:r>
              <a:rPr lang="pt-BR" sz="1200" spc="50" dirty="0" smtClean="0">
                <a:solidFill>
                  <a:srgbClr val="615F5E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endParaRPr lang="pt-BR" sz="1200" kern="1200" spc="50" baseline="0" dirty="0">
              <a:solidFill>
                <a:srgbClr val="615F5E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4092377" y="4179941"/>
            <a:ext cx="2736304" cy="1008112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FreeMarker</a:t>
            </a:r>
            <a:endParaRPr lang="pt-BR" sz="20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7" name="Conector de seta reta 13"/>
          <p:cNvCxnSpPr>
            <a:stCxn id="4" idx="2"/>
            <a:endCxn id="6" idx="1"/>
          </p:cNvCxnSpPr>
          <p:nvPr/>
        </p:nvCxnSpPr>
        <p:spPr>
          <a:xfrm rot="16200000" flipH="1">
            <a:off x="3776267" y="3610744"/>
            <a:ext cx="681594" cy="752070"/>
          </a:xfrm>
          <a:prstGeom prst="bentConnector3">
            <a:avLst>
              <a:gd name="adj1" fmla="val 50000"/>
            </a:avLst>
          </a:prstGeom>
          <a:ln w="76200">
            <a:solidFill>
              <a:srgbClr val="ED670C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4094763" y="5509330"/>
            <a:ext cx="2736304" cy="122413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de seta reta 8"/>
          <p:cNvCxnSpPr/>
          <p:nvPr/>
        </p:nvCxnSpPr>
        <p:spPr>
          <a:xfrm>
            <a:off x="5462915" y="5188053"/>
            <a:ext cx="0" cy="321277"/>
          </a:xfrm>
          <a:prstGeom prst="straightConnector1">
            <a:avLst/>
          </a:prstGeom>
          <a:ln w="76200">
            <a:solidFill>
              <a:srgbClr val="ED670C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4164380" y="5777461"/>
            <a:ext cx="2522170" cy="556179"/>
          </a:xfrm>
          <a:prstGeom prst="rect">
            <a:avLst/>
          </a:prstGeom>
          <a:noFill/>
        </p:spPr>
        <p:txBody>
          <a:bodyPr wrap="square" lIns="90000" tIns="46800" rIns="90000" bIns="4680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pt-BR" sz="1200" kern="1200" spc="50" baseline="0" dirty="0" smtClean="0">
                <a:solidFill>
                  <a:srgbClr val="615F5E"/>
                </a:solidFill>
                <a:latin typeface="Trebuchet MS" charset="0"/>
                <a:ea typeface="Trebuchet MS" charset="0"/>
                <a:cs typeface="Trebuchet MS" charset="0"/>
              </a:rPr>
              <a:t/>
            </a:r>
            <a:br>
              <a:rPr lang="pt-BR" sz="1200" kern="1200" spc="50" baseline="0" dirty="0" smtClean="0">
                <a:solidFill>
                  <a:srgbClr val="615F5E"/>
                </a:solidFill>
                <a:latin typeface="Trebuchet MS" charset="0"/>
                <a:ea typeface="Trebuchet MS" charset="0"/>
                <a:cs typeface="Trebuchet MS" charset="0"/>
              </a:rPr>
            </a:br>
            <a:r>
              <a:rPr lang="pt-BR" sz="1200" kern="1200" spc="50" dirty="0" smtClean="0">
                <a:solidFill>
                  <a:srgbClr val="615F5E"/>
                </a:solidFill>
                <a:latin typeface="Trebuchet MS" charset="0"/>
                <a:ea typeface="Trebuchet MS" charset="0"/>
                <a:cs typeface="Trebuchet MS" charset="0"/>
              </a:rPr>
              <a:t>           </a:t>
            </a:r>
            <a:r>
              <a:rPr lang="pt-BR" sz="1800" kern="1200" spc="50" baseline="0" dirty="0" err="1" smtClean="0">
                <a:solidFill>
                  <a:srgbClr val="615F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Hello</a:t>
            </a:r>
            <a:r>
              <a:rPr lang="pt-BR" sz="1800" kern="1200" spc="50" baseline="0" dirty="0" smtClean="0">
                <a:solidFill>
                  <a:srgbClr val="615F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800" spc="50" dirty="0" smtClean="0">
                <a:solidFill>
                  <a:srgbClr val="615F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Word</a:t>
            </a:r>
            <a:r>
              <a:rPr lang="pt-BR" sz="1800" kern="1200" spc="50" baseline="0" dirty="0" smtClean="0">
                <a:solidFill>
                  <a:srgbClr val="615F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!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2372877" y="2100569"/>
            <a:ext cx="2736304" cy="361309"/>
          </a:xfrm>
          <a:prstGeom prst="rect">
            <a:avLst/>
          </a:prstGeom>
          <a:solidFill>
            <a:srgbClr val="ED670C"/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LAYOUTS</a:t>
            </a:r>
            <a:endParaRPr lang="pt-BR" sz="18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5847161" y="2112717"/>
            <a:ext cx="2736304" cy="154541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5847161" y="2111397"/>
            <a:ext cx="2736304" cy="361309"/>
          </a:xfrm>
          <a:prstGeom prst="rect">
            <a:avLst/>
          </a:prstGeom>
          <a:solidFill>
            <a:srgbClr val="ED670C"/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WIDGETS</a:t>
            </a:r>
            <a:endParaRPr lang="pt-BR" sz="18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4" name="Conector de seta reta 13"/>
          <p:cNvCxnSpPr>
            <a:stCxn id="12" idx="2"/>
            <a:endCxn id="6" idx="7"/>
          </p:cNvCxnSpPr>
          <p:nvPr/>
        </p:nvCxnSpPr>
        <p:spPr>
          <a:xfrm rot="5400000">
            <a:off x="6486913" y="3599176"/>
            <a:ext cx="669446" cy="787354"/>
          </a:xfrm>
          <a:prstGeom prst="bentConnector3">
            <a:avLst>
              <a:gd name="adj1" fmla="val 50000"/>
            </a:avLst>
          </a:prstGeom>
          <a:ln w="76200">
            <a:solidFill>
              <a:srgbClr val="ED670C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Google Shape;3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79" y="7569815"/>
            <a:ext cx="16249651" cy="157418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aixaDeTexto 17"/>
          <p:cNvSpPr txBox="1"/>
          <p:nvPr/>
        </p:nvSpPr>
        <p:spPr>
          <a:xfrm>
            <a:off x="6324625" y="2664314"/>
            <a:ext cx="1944216" cy="833178"/>
          </a:xfrm>
          <a:prstGeom prst="rect">
            <a:avLst/>
          </a:prstGeom>
          <a:noFill/>
        </p:spPr>
        <p:txBody>
          <a:bodyPr wrap="square" lIns="90000" tIns="46800" rIns="90000" bIns="4680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pt-BR" sz="1200" kern="1200" spc="50" baseline="0" dirty="0" smtClean="0">
                <a:solidFill>
                  <a:srgbClr val="615F5E"/>
                </a:solidFill>
                <a:latin typeface="Trebuchet MS" charset="0"/>
                <a:ea typeface="Trebuchet MS" charset="0"/>
                <a:cs typeface="Trebuchet MS" charset="0"/>
              </a:rPr>
              <a:t/>
            </a:r>
            <a:br>
              <a:rPr lang="pt-BR" sz="1200" kern="1200" spc="50" baseline="0" dirty="0" smtClean="0">
                <a:solidFill>
                  <a:srgbClr val="615F5E"/>
                </a:solidFill>
                <a:latin typeface="Trebuchet MS" charset="0"/>
                <a:ea typeface="Trebuchet MS" charset="0"/>
                <a:cs typeface="Trebuchet MS" charset="0"/>
              </a:rPr>
            </a:br>
            <a:r>
              <a:rPr lang="pt-BR" sz="1200" kern="1200" spc="50" dirty="0" smtClean="0">
                <a:solidFill>
                  <a:srgbClr val="615F5E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pt-BR" sz="1800" kern="1200" spc="50" baseline="0" dirty="0" err="1" smtClean="0">
                <a:solidFill>
                  <a:srgbClr val="615F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Hello</a:t>
            </a:r>
            <a:r>
              <a:rPr lang="pt-BR" sz="1800" kern="1200" spc="50" baseline="0" dirty="0" smtClean="0">
                <a:solidFill>
                  <a:srgbClr val="615F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800" kern="1200" spc="50" baseline="0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${</a:t>
            </a:r>
            <a:r>
              <a:rPr lang="pt-BR" sz="1800" kern="1200" spc="50" baseline="0" dirty="0" err="1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name</a:t>
            </a:r>
            <a:r>
              <a:rPr lang="pt-BR" sz="1800" kern="1200" spc="50" baseline="0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}</a:t>
            </a:r>
            <a:r>
              <a:rPr lang="pt-BR" sz="1800" kern="1200" spc="50" baseline="0" dirty="0" smtClean="0">
                <a:solidFill>
                  <a:srgbClr val="615F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!</a:t>
            </a:r>
          </a:p>
          <a:p>
            <a:pPr algn="l">
              <a:lnSpc>
                <a:spcPct val="100000"/>
              </a:lnSpc>
            </a:pPr>
            <a:r>
              <a:rPr lang="pt-BR" sz="1800" spc="50" dirty="0" smtClean="0">
                <a:solidFill>
                  <a:srgbClr val="615F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</a:t>
            </a:r>
            <a:r>
              <a:rPr lang="pt-BR" sz="1200" spc="50" dirty="0" smtClean="0">
                <a:solidFill>
                  <a:srgbClr val="615F5E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endParaRPr lang="pt-BR" sz="1200" kern="1200" spc="50" baseline="0" dirty="0">
              <a:solidFill>
                <a:srgbClr val="615F5E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6381"/>
            <a:ext cx="16249651" cy="5841560"/>
          </a:xfrm>
          <a:prstGeom prst="rect">
            <a:avLst/>
          </a:prstGeom>
        </p:spPr>
      </p:pic>
      <p:cxnSp>
        <p:nvCxnSpPr>
          <p:cNvPr id="21" name="Conector reto 20"/>
          <p:cNvCxnSpPr/>
          <p:nvPr/>
        </p:nvCxnSpPr>
        <p:spPr>
          <a:xfrm>
            <a:off x="0" y="800188"/>
            <a:ext cx="1255594" cy="0"/>
          </a:xfrm>
          <a:prstGeom prst="line">
            <a:avLst/>
          </a:prstGeom>
          <a:ln>
            <a:solidFill>
              <a:srgbClr val="ED67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ipse 21"/>
          <p:cNvSpPr/>
          <p:nvPr/>
        </p:nvSpPr>
        <p:spPr>
          <a:xfrm>
            <a:off x="1364778" y="745596"/>
            <a:ext cx="125741" cy="122830"/>
          </a:xfrm>
          <a:prstGeom prst="ellipse">
            <a:avLst/>
          </a:prstGeom>
          <a:ln>
            <a:solidFill>
              <a:srgbClr val="ED67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38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39">
            <a:hlinkClick r:id="" action="ppaction://hlinkshowjump?jump=nextslide"/>
          </p:cNvPr>
          <p:cNvSpPr/>
          <p:nvPr/>
        </p:nvSpPr>
        <p:spPr>
          <a:xfrm rot="10800000">
            <a:off x="2550694" y="6900449"/>
            <a:ext cx="4696265" cy="1059344"/>
          </a:xfrm>
          <a:prstGeom prst="round2SameRect">
            <a:avLst>
              <a:gd name="adj1" fmla="val 2825"/>
              <a:gd name="adj2" fmla="val 0"/>
            </a:avLst>
          </a:prstGeom>
          <a:solidFill>
            <a:srgbClr val="ED670C">
              <a:alpha val="77000"/>
            </a:srgbClr>
          </a:solidFill>
          <a:ln>
            <a:gradFill>
              <a:gsLst>
                <a:gs pos="0">
                  <a:srgbClr val="4D4D4C">
                    <a:alpha val="70000"/>
                  </a:srgbClr>
                </a:gs>
                <a:gs pos="100000">
                  <a:srgbClr val="4D4D4C">
                    <a:alpha val="0"/>
                    <a:lumMod val="100000"/>
                  </a:srgb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200000"/>
              </a:lnSpc>
            </a:pPr>
            <a:endParaRPr lang="pt-BR" sz="2400" b="1" dirty="0">
              <a:solidFill>
                <a:schemeClr val="accent2"/>
              </a:solidFill>
              <a:latin typeface="Century Gothic" panose="020B0502020202020204" pitchFamily="34" charset="0"/>
              <a:ea typeface="Yu Gothic UI Semibold" panose="020B0700000000000000" pitchFamily="34" charset="-128"/>
            </a:endParaRPr>
          </a:p>
        </p:txBody>
      </p:sp>
      <p:sp>
        <p:nvSpPr>
          <p:cNvPr id="6" name="Round Same Side Corner Rectangle 33">
            <a:hlinkClick r:id="" action="ppaction://hlinkshowjump?jump=nextslide"/>
          </p:cNvPr>
          <p:cNvSpPr/>
          <p:nvPr/>
        </p:nvSpPr>
        <p:spPr>
          <a:xfrm>
            <a:off x="2550695" y="2320119"/>
            <a:ext cx="4696265" cy="4580331"/>
          </a:xfrm>
          <a:prstGeom prst="round2SameRect">
            <a:avLst>
              <a:gd name="adj1" fmla="val 2825"/>
              <a:gd name="adj2" fmla="val 0"/>
            </a:avLst>
          </a:prstGeom>
          <a:solidFill>
            <a:srgbClr val="4D4D4C">
              <a:alpha val="77000"/>
            </a:srgbClr>
          </a:solidFill>
          <a:ln>
            <a:gradFill>
              <a:gsLst>
                <a:gs pos="0">
                  <a:srgbClr val="4D4D4C">
                    <a:alpha val="70000"/>
                  </a:srgbClr>
                </a:gs>
                <a:gs pos="100000">
                  <a:srgbClr val="4D4D4C">
                    <a:alpha val="0"/>
                    <a:lumMod val="100000"/>
                  </a:srgb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ound Same Side Corner Rectangle 39">
            <a:hlinkClick r:id="" action="ppaction://hlinkshowjump?jump=nextslide"/>
          </p:cNvPr>
          <p:cNvSpPr/>
          <p:nvPr/>
        </p:nvSpPr>
        <p:spPr>
          <a:xfrm rot="10800000">
            <a:off x="9478771" y="6925420"/>
            <a:ext cx="4375978" cy="1031222"/>
          </a:xfrm>
          <a:prstGeom prst="round2SameRect">
            <a:avLst>
              <a:gd name="adj1" fmla="val 2825"/>
              <a:gd name="adj2" fmla="val 0"/>
            </a:avLst>
          </a:prstGeom>
          <a:solidFill>
            <a:srgbClr val="ED670C">
              <a:alpha val="77000"/>
            </a:srgbClr>
          </a:solidFill>
          <a:ln>
            <a:gradFill>
              <a:gsLst>
                <a:gs pos="0">
                  <a:srgbClr val="4D4D4C">
                    <a:alpha val="70000"/>
                  </a:srgbClr>
                </a:gs>
                <a:gs pos="100000">
                  <a:srgbClr val="4D4D4C">
                    <a:alpha val="0"/>
                    <a:lumMod val="100000"/>
                  </a:srgb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ound Same Side Corner Rectangle 33">
            <a:hlinkClick r:id="" action="ppaction://hlinkshowjump?jump=nextslide"/>
          </p:cNvPr>
          <p:cNvSpPr/>
          <p:nvPr/>
        </p:nvSpPr>
        <p:spPr>
          <a:xfrm>
            <a:off x="9478771" y="2415655"/>
            <a:ext cx="4375978" cy="4514534"/>
          </a:xfrm>
          <a:prstGeom prst="round2SameRect">
            <a:avLst>
              <a:gd name="adj1" fmla="val 2825"/>
              <a:gd name="adj2" fmla="val 0"/>
            </a:avLst>
          </a:prstGeom>
          <a:solidFill>
            <a:srgbClr val="4D4D4C">
              <a:alpha val="77000"/>
            </a:srgbClr>
          </a:solidFill>
          <a:ln>
            <a:gradFill>
              <a:gsLst>
                <a:gs pos="0">
                  <a:srgbClr val="4D4D4C">
                    <a:alpha val="70000"/>
                  </a:srgbClr>
                </a:gs>
                <a:gs pos="100000">
                  <a:srgbClr val="4D4D4C">
                    <a:alpha val="0"/>
                    <a:lumMod val="100000"/>
                  </a:srgb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3517358" y="7061647"/>
            <a:ext cx="276293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PÁGINA PUBLICA</a:t>
            </a:r>
            <a:endParaRPr lang="pt-BR" sz="2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285291" y="7027917"/>
            <a:ext cx="2762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pt-BR" sz="24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PAGINA PRIVADA</a:t>
            </a:r>
            <a:endParaRPr lang="pt-BR" sz="2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7456022" y="4640783"/>
            <a:ext cx="1789030" cy="11387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>
                <a:solidFill>
                  <a:srgbClr val="ED670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VS</a:t>
            </a:r>
            <a:endParaRPr lang="pt-BR" sz="5400" b="1" dirty="0">
              <a:solidFill>
                <a:srgbClr val="ED670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pt-BR" dirty="0"/>
          </a:p>
        </p:txBody>
      </p:sp>
      <p:sp>
        <p:nvSpPr>
          <p:cNvPr id="14" name="Google Shape;331;p33"/>
          <p:cNvSpPr txBox="1"/>
          <p:nvPr/>
        </p:nvSpPr>
        <p:spPr>
          <a:xfrm>
            <a:off x="1599703" y="467186"/>
            <a:ext cx="126021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endParaRPr lang="pt-BR" sz="4800" b="1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Conector reto 15"/>
          <p:cNvCxnSpPr/>
          <p:nvPr/>
        </p:nvCxnSpPr>
        <p:spPr>
          <a:xfrm>
            <a:off x="0" y="559558"/>
            <a:ext cx="12555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ipse 16"/>
          <p:cNvSpPr/>
          <p:nvPr/>
        </p:nvSpPr>
        <p:spPr>
          <a:xfrm>
            <a:off x="1364778" y="504966"/>
            <a:ext cx="125741" cy="12283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1531131" y="291454"/>
            <a:ext cx="75360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3200" b="1" dirty="0">
                <a:solidFill>
                  <a:schemeClr val="accent2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PÁGINA PÚBLICA X PÁGINA PRIVADA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3012343" y="2667123"/>
            <a:ext cx="5200227" cy="371513"/>
          </a:xfrm>
          <a:prstGeom prst="rect">
            <a:avLst/>
          </a:prstGeom>
          <a:noFill/>
        </p:spPr>
        <p:txBody>
          <a:bodyPr wrap="square" lIns="90000" tIns="46800" rIns="90000" bIns="46800" rtlCol="0" anchor="t">
            <a:spAutoFit/>
          </a:bodyPr>
          <a:lstStyle/>
          <a:p>
            <a:pPr marL="285750" indent="-285750">
              <a:buClr>
                <a:srgbClr val="ED670C"/>
              </a:buClr>
              <a:buFont typeface="Wingdings" panose="05000000000000000000" pitchFamily="2" charset="2"/>
              <a:buChar char="§"/>
            </a:pPr>
            <a:r>
              <a:rPr lang="pt-BR" sz="1800" b="1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Usuários não autenticados</a:t>
            </a:r>
            <a:endParaRPr lang="pt-BR" sz="1800" kern="1200" spc="5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3024303" y="3170806"/>
            <a:ext cx="5200227" cy="371513"/>
          </a:xfrm>
          <a:prstGeom prst="rect">
            <a:avLst/>
          </a:prstGeom>
          <a:noFill/>
        </p:spPr>
        <p:txBody>
          <a:bodyPr wrap="square" lIns="90000" tIns="46800" rIns="90000" bIns="46800" rtlCol="0" anchor="t">
            <a:spAutoFit/>
          </a:bodyPr>
          <a:lstStyle/>
          <a:p>
            <a:pPr marL="285750" indent="-285750">
              <a:buClr>
                <a:srgbClr val="ED670C"/>
              </a:buClr>
              <a:buFont typeface="Wingdings" panose="05000000000000000000" pitchFamily="2" charset="2"/>
              <a:buChar char="§"/>
            </a:pPr>
            <a:r>
              <a:rPr lang="pt-BR" sz="1800" b="1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URL de acesso:</a:t>
            </a:r>
            <a:endParaRPr lang="pt-BR" sz="1800" kern="1200" spc="5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619570"/>
              </p:ext>
            </p:extLst>
          </p:nvPr>
        </p:nvGraphicFramePr>
        <p:xfrm>
          <a:off x="2880589" y="4228060"/>
          <a:ext cx="4103476" cy="18288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798306"/>
                <a:gridCol w="2305170"/>
              </a:tblGrid>
              <a:tr h="226278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Elemento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Valor</a:t>
                      </a:r>
                      <a:endParaRPr lang="pt-BR" dirty="0"/>
                    </a:p>
                  </a:txBody>
                  <a:tcPr/>
                </a:tc>
              </a:tr>
              <a:tr h="144182">
                <a:tc>
                  <a:txBody>
                    <a:bodyPr/>
                    <a:lstStyle/>
                    <a:p>
                      <a:r>
                        <a:rPr lang="pt-BR" dirty="0" smtClean="0"/>
                        <a:t>Nome Servidor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meuserver.com.br</a:t>
                      </a:r>
                      <a:endParaRPr lang="pt-BR" dirty="0"/>
                    </a:p>
                  </a:txBody>
                  <a:tcPr/>
                </a:tc>
              </a:tr>
              <a:tr h="144182">
                <a:tc>
                  <a:txBody>
                    <a:bodyPr/>
                    <a:lstStyle/>
                    <a:p>
                      <a:r>
                        <a:rPr lang="pt-BR" dirty="0" smtClean="0"/>
                        <a:t>Porta </a:t>
                      </a:r>
                      <a:r>
                        <a:rPr lang="pt-BR" dirty="0" err="1" smtClean="0"/>
                        <a:t>Fluig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8080</a:t>
                      </a:r>
                      <a:endParaRPr lang="pt-BR" dirty="0"/>
                    </a:p>
                  </a:txBody>
                  <a:tcPr/>
                </a:tc>
              </a:tr>
              <a:tr h="144182">
                <a:tc>
                  <a:txBody>
                    <a:bodyPr/>
                    <a:lstStyle/>
                    <a:p>
                      <a:r>
                        <a:rPr lang="pt-BR" dirty="0" smtClean="0"/>
                        <a:t>Cód. Empresa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001</a:t>
                      </a:r>
                      <a:endParaRPr lang="pt-BR" dirty="0"/>
                    </a:p>
                  </a:txBody>
                  <a:tcPr/>
                </a:tc>
              </a:tr>
              <a:tr h="144182">
                <a:tc>
                  <a:txBody>
                    <a:bodyPr/>
                    <a:lstStyle/>
                    <a:p>
                      <a:r>
                        <a:rPr lang="pt-BR" dirty="0" smtClean="0"/>
                        <a:t>/portal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Valor Fixo do </a:t>
                      </a:r>
                      <a:r>
                        <a:rPr lang="pt-BR" dirty="0" err="1" smtClean="0"/>
                        <a:t>Fluig</a:t>
                      </a:r>
                      <a:endParaRPr lang="pt-BR" dirty="0"/>
                    </a:p>
                  </a:txBody>
                  <a:tcPr/>
                </a:tc>
              </a:tr>
              <a:tr h="144182">
                <a:tc>
                  <a:txBody>
                    <a:bodyPr/>
                    <a:lstStyle/>
                    <a:p>
                      <a:r>
                        <a:rPr lang="pt-BR" dirty="0" smtClean="0"/>
                        <a:t>loja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Identificador da página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CaixaDeTexto 22"/>
          <p:cNvSpPr txBox="1"/>
          <p:nvPr/>
        </p:nvSpPr>
        <p:spPr>
          <a:xfrm>
            <a:off x="2723713" y="3710245"/>
            <a:ext cx="4696267" cy="340735"/>
          </a:xfrm>
          <a:prstGeom prst="rect">
            <a:avLst/>
          </a:prstGeom>
          <a:noFill/>
        </p:spPr>
        <p:txBody>
          <a:bodyPr wrap="square" lIns="90000" tIns="46800" rIns="90000" bIns="46800" rtlCol="0" anchor="t">
            <a:spAutoFit/>
          </a:bodyPr>
          <a:lstStyle/>
          <a:p>
            <a:r>
              <a:rPr lang="pt-BR" sz="1600" dirty="0">
                <a:solidFill>
                  <a:srgbClr val="F8962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http://</a:t>
            </a:r>
            <a:r>
              <a:rPr lang="pt-BR" sz="1600" dirty="0" smtClean="0">
                <a:solidFill>
                  <a:srgbClr val="F8962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meuserver.com.br:8080/portal/001/loja</a:t>
            </a:r>
            <a:endParaRPr lang="pt-BR" sz="1600" dirty="0">
              <a:solidFill>
                <a:srgbClr val="F8962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9715319" y="2724588"/>
            <a:ext cx="4968552" cy="371513"/>
          </a:xfrm>
          <a:prstGeom prst="rect">
            <a:avLst/>
          </a:prstGeom>
          <a:noFill/>
        </p:spPr>
        <p:txBody>
          <a:bodyPr wrap="square" lIns="90000" tIns="46800" rIns="90000" bIns="46800" rtlCol="0" anchor="t">
            <a:spAutoFit/>
          </a:bodyPr>
          <a:lstStyle/>
          <a:p>
            <a:pPr marL="285750" indent="-285750">
              <a:buClr>
                <a:srgbClr val="ED670C"/>
              </a:buClr>
              <a:buFont typeface="Wingdings" panose="05000000000000000000" pitchFamily="2" charset="2"/>
              <a:buChar char="§"/>
            </a:pPr>
            <a:r>
              <a:rPr lang="pt-BR" sz="1800" b="1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Usuários autenticados</a:t>
            </a:r>
            <a:endParaRPr lang="pt-BR" sz="1800" kern="1200" spc="5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9727279" y="3228271"/>
            <a:ext cx="4968552" cy="371513"/>
          </a:xfrm>
          <a:prstGeom prst="rect">
            <a:avLst/>
          </a:prstGeom>
          <a:noFill/>
        </p:spPr>
        <p:txBody>
          <a:bodyPr wrap="square" lIns="90000" tIns="46800" rIns="90000" bIns="46800" rtlCol="0" anchor="t">
            <a:spAutoFit/>
          </a:bodyPr>
          <a:lstStyle/>
          <a:p>
            <a:pPr marL="285750" indent="-285750">
              <a:buClr>
                <a:srgbClr val="ED670C"/>
              </a:buClr>
              <a:buFont typeface="Wingdings" panose="05000000000000000000" pitchFamily="2" charset="2"/>
              <a:buChar char="§"/>
            </a:pPr>
            <a:r>
              <a:rPr lang="pt-BR" sz="1800" b="1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URL de acesso:</a:t>
            </a:r>
            <a:endParaRPr lang="pt-BR" sz="1800" kern="1200" spc="5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26" name="Tabela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055043"/>
              </p:ext>
            </p:extLst>
          </p:nvPr>
        </p:nvGraphicFramePr>
        <p:xfrm>
          <a:off x="9865890" y="4128669"/>
          <a:ext cx="3769899" cy="228865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652119"/>
                <a:gridCol w="2117780"/>
              </a:tblGrid>
              <a:tr h="270505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Elemento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Valor</a:t>
                      </a:r>
                      <a:endParaRPr lang="pt-BR" dirty="0"/>
                    </a:p>
                  </a:txBody>
                  <a:tcPr/>
                </a:tc>
              </a:tr>
              <a:tr h="270505">
                <a:tc>
                  <a:txBody>
                    <a:bodyPr/>
                    <a:lstStyle/>
                    <a:p>
                      <a:r>
                        <a:rPr lang="pt-BR" dirty="0" smtClean="0"/>
                        <a:t>Nome Servidor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meuserver.com.br</a:t>
                      </a:r>
                      <a:endParaRPr lang="pt-BR" dirty="0"/>
                    </a:p>
                  </a:txBody>
                  <a:tcPr/>
                </a:tc>
              </a:tr>
              <a:tr h="270505">
                <a:tc>
                  <a:txBody>
                    <a:bodyPr/>
                    <a:lstStyle/>
                    <a:p>
                      <a:r>
                        <a:rPr lang="pt-BR" dirty="0" smtClean="0"/>
                        <a:t>Porta </a:t>
                      </a:r>
                      <a:r>
                        <a:rPr lang="pt-BR" dirty="0" err="1" smtClean="0"/>
                        <a:t>Fluig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8080</a:t>
                      </a:r>
                      <a:endParaRPr lang="pt-BR" dirty="0"/>
                    </a:p>
                  </a:txBody>
                  <a:tcPr/>
                </a:tc>
              </a:tr>
              <a:tr h="270505">
                <a:tc>
                  <a:txBody>
                    <a:bodyPr/>
                    <a:lstStyle/>
                    <a:p>
                      <a:r>
                        <a:rPr lang="pt-BR" dirty="0" smtClean="0"/>
                        <a:t>Cód. Empresa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001</a:t>
                      </a:r>
                      <a:endParaRPr lang="pt-BR" dirty="0"/>
                    </a:p>
                  </a:txBody>
                  <a:tcPr/>
                </a:tc>
              </a:tr>
              <a:tr h="270505">
                <a:tc>
                  <a:txBody>
                    <a:bodyPr/>
                    <a:lstStyle/>
                    <a:p>
                      <a:r>
                        <a:rPr lang="pt-BR" dirty="0" smtClean="0"/>
                        <a:t>/portal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Valor Fixo do </a:t>
                      </a:r>
                      <a:r>
                        <a:rPr lang="pt-BR" dirty="0" err="1" smtClean="0"/>
                        <a:t>Fluig</a:t>
                      </a:r>
                      <a:endParaRPr lang="pt-BR" dirty="0"/>
                    </a:p>
                  </a:txBody>
                  <a:tcPr/>
                </a:tc>
              </a:tr>
              <a:tr h="270505">
                <a:tc>
                  <a:txBody>
                    <a:bodyPr/>
                    <a:lstStyle/>
                    <a:p>
                      <a:r>
                        <a:rPr lang="pt-BR" dirty="0" smtClean="0"/>
                        <a:t>/p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Página Privada</a:t>
                      </a:r>
                      <a:endParaRPr lang="pt-BR" dirty="0"/>
                    </a:p>
                  </a:txBody>
                  <a:tcPr/>
                </a:tc>
              </a:tr>
              <a:tr h="459859">
                <a:tc>
                  <a:txBody>
                    <a:bodyPr/>
                    <a:lstStyle/>
                    <a:p>
                      <a:r>
                        <a:rPr lang="pt-BR" dirty="0" smtClean="0"/>
                        <a:t>loja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Identificador da página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7" name="CaixaDeTexto 26"/>
          <p:cNvSpPr txBox="1"/>
          <p:nvPr/>
        </p:nvSpPr>
        <p:spPr>
          <a:xfrm>
            <a:off x="9505541" y="3717482"/>
            <a:ext cx="4490595" cy="340735"/>
          </a:xfrm>
          <a:prstGeom prst="rect">
            <a:avLst/>
          </a:prstGeom>
          <a:noFill/>
        </p:spPr>
        <p:txBody>
          <a:bodyPr wrap="square" lIns="90000" tIns="46800" rIns="90000" bIns="46800" rtlCol="0" anchor="t">
            <a:spAutoFit/>
          </a:bodyPr>
          <a:lstStyle/>
          <a:p>
            <a:pPr>
              <a:buClr>
                <a:srgbClr val="ED670C"/>
              </a:buClr>
            </a:pPr>
            <a:r>
              <a:rPr lang="pt-BR" sz="1600" dirty="0">
                <a:solidFill>
                  <a:srgbClr val="F8962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http://</a:t>
            </a:r>
            <a:r>
              <a:rPr lang="pt-BR" sz="1600" dirty="0" smtClean="0">
                <a:solidFill>
                  <a:srgbClr val="F8962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meuserver.com.br:8080/portal/p/loja</a:t>
            </a:r>
            <a:endParaRPr lang="pt-BR" sz="1600" dirty="0">
              <a:solidFill>
                <a:srgbClr val="F8962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34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1"/>
          <p:cNvSpPr txBox="1">
            <a:spLocks noGrp="1"/>
          </p:cNvSpPr>
          <p:nvPr>
            <p:ph type="sldNum" idx="4294967295"/>
          </p:nvPr>
        </p:nvSpPr>
        <p:spPr>
          <a:xfrm>
            <a:off x="15016163" y="423863"/>
            <a:ext cx="1233487" cy="700087"/>
          </a:xfrm>
          <a:prstGeom prst="rect">
            <a:avLst/>
          </a:prstGeom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sp>
        <p:nvSpPr>
          <p:cNvPr id="290" name="Google Shape;290;p31"/>
          <p:cNvSpPr txBox="1"/>
          <p:nvPr/>
        </p:nvSpPr>
        <p:spPr>
          <a:xfrm>
            <a:off x="1033863" y="399556"/>
            <a:ext cx="126021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dirty="0">
                <a:solidFill>
                  <a:srgbClr val="ED670C"/>
                </a:solidFill>
                <a:latin typeface="Open Sans"/>
                <a:ea typeface="Open Sans"/>
                <a:cs typeface="Open Sans"/>
                <a:sym typeface="Open Sans"/>
              </a:rPr>
              <a:t>HORA DE </a:t>
            </a:r>
            <a:r>
              <a:rPr lang="pt-BR" sz="3200" b="1" dirty="0" smtClean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PRATICAR</a:t>
            </a:r>
            <a:endParaRPr sz="3200" b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3" name="Google Shape;2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48708"/>
            <a:ext cx="16249651" cy="157418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tângulo 11"/>
          <p:cNvSpPr/>
          <p:nvPr/>
        </p:nvSpPr>
        <p:spPr>
          <a:xfrm>
            <a:off x="9146780" y="1885074"/>
            <a:ext cx="5390776" cy="5766594"/>
          </a:xfrm>
          <a:prstGeom prst="rect">
            <a:avLst/>
          </a:prstGeom>
          <a:ln w="38100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1716325" y="1808176"/>
            <a:ext cx="5448248" cy="5843492"/>
          </a:xfrm>
          <a:prstGeom prst="rect">
            <a:avLst/>
          </a:prstGeom>
          <a:ln w="38100"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Retângulo 14"/>
          <p:cNvSpPr/>
          <p:nvPr/>
        </p:nvSpPr>
        <p:spPr>
          <a:xfrm>
            <a:off x="2471948" y="2637419"/>
            <a:ext cx="3744416" cy="45365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2553300" y="3592900"/>
            <a:ext cx="3581868" cy="371513"/>
          </a:xfrm>
          <a:prstGeom prst="rect">
            <a:avLst/>
          </a:prstGeom>
          <a:noFill/>
        </p:spPr>
        <p:txBody>
          <a:bodyPr wrap="square" lIns="90000" tIns="46800" rIns="90000" bIns="4680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pt-BR" sz="1800" kern="1200" spc="50" baseline="0" dirty="0" smtClean="0">
                <a:solidFill>
                  <a:srgbClr val="615F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Nome: </a:t>
            </a:r>
            <a:r>
              <a:rPr lang="pt-BR" sz="1800" kern="1200" spc="50" dirty="0" smtClean="0">
                <a:solidFill>
                  <a:srgbClr val="615F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</a:t>
            </a:r>
            <a:r>
              <a:rPr lang="pt-BR" sz="1800" kern="1200" spc="50" dirty="0" smtClean="0">
                <a:solidFill>
                  <a:srgbClr val="615F5E"/>
                </a:solidFill>
                <a:latin typeface="Trebuchet MS" charset="0"/>
                <a:ea typeface="Trebuchet MS" charset="0"/>
                <a:cs typeface="Trebuchet MS" charset="0"/>
              </a:rPr>
              <a:t>____</a:t>
            </a:r>
            <a:r>
              <a:rPr lang="pt-BR" sz="1800" kern="1200" spc="50" baseline="0" dirty="0" smtClean="0">
                <a:solidFill>
                  <a:srgbClr val="615F5E"/>
                </a:solidFill>
                <a:latin typeface="Trebuchet MS" charset="0"/>
                <a:ea typeface="Trebuchet MS" charset="0"/>
                <a:cs typeface="Trebuchet MS" charset="0"/>
              </a:rPr>
              <a:t>______________</a:t>
            </a:r>
            <a:endParaRPr lang="pt-BR" sz="1800" kern="1200" spc="50" baseline="0" dirty="0">
              <a:solidFill>
                <a:srgbClr val="615F5E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2551203" y="4114792"/>
            <a:ext cx="3595662" cy="371513"/>
          </a:xfrm>
          <a:prstGeom prst="rect">
            <a:avLst/>
          </a:prstGeom>
          <a:noFill/>
        </p:spPr>
        <p:txBody>
          <a:bodyPr wrap="square" lIns="90000" tIns="46800" rIns="90000" bIns="4680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pt-BR" sz="1800" kern="1200" spc="50" baseline="0" dirty="0" smtClean="0">
                <a:solidFill>
                  <a:srgbClr val="615F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E-mail:    </a:t>
            </a:r>
            <a:r>
              <a:rPr lang="pt-BR" sz="1800" kern="1200" spc="50" baseline="0" dirty="0" smtClean="0">
                <a:solidFill>
                  <a:srgbClr val="615F5E"/>
                </a:solidFill>
                <a:latin typeface="Trebuchet MS" charset="0"/>
                <a:ea typeface="Trebuchet MS" charset="0"/>
                <a:cs typeface="Trebuchet MS" charset="0"/>
              </a:rPr>
              <a:t>__________________</a:t>
            </a:r>
            <a:endParaRPr lang="pt-BR" sz="1800" kern="1200" spc="50" baseline="0" dirty="0">
              <a:solidFill>
                <a:srgbClr val="615F5E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2539506" y="4622608"/>
            <a:ext cx="3595662" cy="371513"/>
          </a:xfrm>
          <a:prstGeom prst="rect">
            <a:avLst/>
          </a:prstGeom>
          <a:noFill/>
        </p:spPr>
        <p:txBody>
          <a:bodyPr wrap="square" lIns="90000" tIns="46800" rIns="90000" bIns="4680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pt-BR" sz="1800" kern="1200" spc="50" baseline="0" dirty="0" smtClean="0">
                <a:solidFill>
                  <a:srgbClr val="615F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Telefone: </a:t>
            </a:r>
            <a:r>
              <a:rPr lang="pt-BR" sz="1800" kern="1200" spc="50" baseline="0" dirty="0" smtClean="0">
                <a:solidFill>
                  <a:srgbClr val="615F5E"/>
                </a:solidFill>
                <a:latin typeface="Trebuchet MS" charset="0"/>
                <a:ea typeface="Trebuchet MS" charset="0"/>
                <a:cs typeface="Trebuchet MS" charset="0"/>
              </a:rPr>
              <a:t>__________________</a:t>
            </a:r>
            <a:endParaRPr lang="pt-BR" sz="1800" kern="1200" spc="50" baseline="0" dirty="0">
              <a:solidFill>
                <a:srgbClr val="615F5E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2551203" y="5182340"/>
            <a:ext cx="3595662" cy="371513"/>
          </a:xfrm>
          <a:prstGeom prst="rect">
            <a:avLst/>
          </a:prstGeom>
          <a:noFill/>
        </p:spPr>
        <p:txBody>
          <a:bodyPr wrap="square" lIns="90000" tIns="46800" rIns="90000" bIns="4680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pt-BR" sz="1800" kern="1200" spc="50" baseline="0" dirty="0" smtClean="0">
                <a:solidFill>
                  <a:srgbClr val="615F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Vaga:      </a:t>
            </a:r>
            <a:r>
              <a:rPr lang="pt-BR" sz="1800" kern="1200" spc="50" baseline="0" dirty="0" smtClean="0">
                <a:solidFill>
                  <a:srgbClr val="615F5E"/>
                </a:solidFill>
                <a:latin typeface="Trebuchet MS" charset="0"/>
                <a:ea typeface="Trebuchet MS" charset="0"/>
                <a:cs typeface="Trebuchet MS" charset="0"/>
              </a:rPr>
              <a:t>__________________</a:t>
            </a:r>
            <a:endParaRPr lang="pt-BR" sz="1800" kern="1200" spc="50" baseline="0" dirty="0">
              <a:solidFill>
                <a:srgbClr val="615F5E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2390891" y="2882398"/>
            <a:ext cx="3742476" cy="402291"/>
          </a:xfrm>
          <a:prstGeom prst="rect">
            <a:avLst/>
          </a:prstGeom>
          <a:noFill/>
        </p:spPr>
        <p:txBody>
          <a:bodyPr wrap="square" lIns="90000" tIns="46800" rIns="90000" bIns="4680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2000" b="1" kern="1200" spc="5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CANDIDATAR-SE A</a:t>
            </a:r>
            <a:r>
              <a:rPr lang="pt-BR" sz="2000" b="1" kern="1200" spc="5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VAGA</a:t>
            </a:r>
            <a:r>
              <a:rPr lang="pt-BR" sz="2000" b="1" kern="1200" spc="5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pt-BR" sz="2000" b="1" kern="1200" spc="50" baseline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Retângulo de cantos arredondados 21"/>
          <p:cNvSpPr/>
          <p:nvPr/>
        </p:nvSpPr>
        <p:spPr>
          <a:xfrm>
            <a:off x="3225566" y="6034104"/>
            <a:ext cx="2181626" cy="416264"/>
          </a:xfrm>
          <a:prstGeom prst="roundRect">
            <a:avLst/>
          </a:prstGeom>
          <a:solidFill>
            <a:srgbClr val="ED670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/>
          <p:cNvSpPr txBox="1"/>
          <p:nvPr/>
        </p:nvSpPr>
        <p:spPr>
          <a:xfrm>
            <a:off x="3954814" y="6056479"/>
            <a:ext cx="1000893" cy="371513"/>
          </a:xfrm>
          <a:prstGeom prst="rect">
            <a:avLst/>
          </a:prstGeom>
          <a:noFill/>
        </p:spPr>
        <p:txBody>
          <a:bodyPr wrap="none" lIns="90000" tIns="46800" rIns="90000" bIns="4680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pt-BR" sz="1800" b="1" spc="5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ENVIAR</a:t>
            </a:r>
            <a:endParaRPr lang="pt-BR" sz="1800" b="1" kern="1200" spc="50" baseline="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9975248" y="2680449"/>
            <a:ext cx="3744416" cy="45365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10001548" y="3014957"/>
            <a:ext cx="3742476" cy="402291"/>
          </a:xfrm>
          <a:prstGeom prst="rect">
            <a:avLst/>
          </a:prstGeom>
          <a:noFill/>
        </p:spPr>
        <p:txBody>
          <a:bodyPr wrap="square" lIns="90000" tIns="46800" rIns="90000" bIns="4680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2000" b="1" kern="1200" spc="50" baseline="0" dirty="0" smtClean="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WORKFLOW</a:t>
            </a:r>
            <a:endParaRPr lang="pt-BR" sz="2000" b="1" kern="1200" spc="50" baseline="0" dirty="0">
              <a:solidFill>
                <a:schemeClr val="tx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11212597" y="3481202"/>
            <a:ext cx="371513" cy="371513"/>
          </a:xfrm>
          <a:prstGeom prst="ellipse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10750282" y="4308309"/>
            <a:ext cx="1296144" cy="696035"/>
          </a:xfrm>
          <a:prstGeom prst="rect">
            <a:avLst/>
          </a:prstGeom>
          <a:solidFill>
            <a:srgbClr val="ED670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12931727" y="4472899"/>
            <a:ext cx="371513" cy="3715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11212597" y="5848347"/>
            <a:ext cx="371513" cy="3715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0" name="Conector de seta reta 29"/>
          <p:cNvCxnSpPr>
            <a:stCxn id="26" idx="4"/>
            <a:endCxn id="27" idx="0"/>
          </p:cNvCxnSpPr>
          <p:nvPr/>
        </p:nvCxnSpPr>
        <p:spPr>
          <a:xfrm>
            <a:off x="11398354" y="3852715"/>
            <a:ext cx="0" cy="455594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/>
          <p:cNvCxnSpPr>
            <a:stCxn id="27" idx="3"/>
            <a:endCxn id="28" idx="2"/>
          </p:cNvCxnSpPr>
          <p:nvPr/>
        </p:nvCxnSpPr>
        <p:spPr>
          <a:xfrm>
            <a:off x="12046426" y="4656327"/>
            <a:ext cx="885301" cy="2329"/>
          </a:xfrm>
          <a:prstGeom prst="straightConnector1">
            <a:avLst/>
          </a:prstGeom>
          <a:ln>
            <a:solidFill>
              <a:srgbClr val="2C19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>
            <a:stCxn id="27" idx="2"/>
            <a:endCxn id="29" idx="0"/>
          </p:cNvCxnSpPr>
          <p:nvPr/>
        </p:nvCxnSpPr>
        <p:spPr>
          <a:xfrm>
            <a:off x="11398354" y="5004344"/>
            <a:ext cx="0" cy="844003"/>
          </a:xfrm>
          <a:prstGeom prst="straightConnector1">
            <a:avLst/>
          </a:prstGeom>
          <a:ln>
            <a:solidFill>
              <a:srgbClr val="2C19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ixaDeTexto 32"/>
          <p:cNvSpPr txBox="1"/>
          <p:nvPr/>
        </p:nvSpPr>
        <p:spPr>
          <a:xfrm>
            <a:off x="10720187" y="4437547"/>
            <a:ext cx="1349578" cy="371513"/>
          </a:xfrm>
          <a:prstGeom prst="rect">
            <a:avLst/>
          </a:prstGeom>
          <a:noFill/>
        </p:spPr>
        <p:txBody>
          <a:bodyPr wrap="none" lIns="90000" tIns="46800" rIns="90000" bIns="4680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pt-BR" sz="1800" b="1" kern="1200" spc="50" baseline="0" dirty="0" smtClean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Entrevista</a:t>
            </a:r>
            <a:endParaRPr lang="pt-BR" sz="1800" b="1" kern="1200" spc="50" baseline="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34" name="CaixaDeTexto 33"/>
          <p:cNvSpPr txBox="1"/>
          <p:nvPr/>
        </p:nvSpPr>
        <p:spPr>
          <a:xfrm>
            <a:off x="11984228" y="4242263"/>
            <a:ext cx="1078606" cy="309958"/>
          </a:xfrm>
          <a:prstGeom prst="rect">
            <a:avLst/>
          </a:prstGeom>
          <a:noFill/>
        </p:spPr>
        <p:txBody>
          <a:bodyPr wrap="none" lIns="90000" tIns="46800" rIns="90000" bIns="4680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pt-BR" kern="1200" spc="50" baseline="0" dirty="0" smtClean="0">
                <a:solidFill>
                  <a:srgbClr val="615F5E"/>
                </a:solidFill>
                <a:latin typeface="Trebuchet MS" charset="0"/>
                <a:ea typeface="Trebuchet MS" charset="0"/>
                <a:cs typeface="Trebuchet MS" charset="0"/>
              </a:rPr>
              <a:t>Reprovado</a:t>
            </a:r>
            <a:endParaRPr lang="pt-BR" kern="1200" spc="50" baseline="0" dirty="0">
              <a:solidFill>
                <a:srgbClr val="615F5E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35" name="CaixaDeTexto 34"/>
          <p:cNvSpPr txBox="1"/>
          <p:nvPr/>
        </p:nvSpPr>
        <p:spPr>
          <a:xfrm>
            <a:off x="11398353" y="5304959"/>
            <a:ext cx="983259" cy="309958"/>
          </a:xfrm>
          <a:prstGeom prst="rect">
            <a:avLst/>
          </a:prstGeom>
          <a:noFill/>
        </p:spPr>
        <p:txBody>
          <a:bodyPr wrap="none" lIns="90000" tIns="46800" rIns="90000" bIns="4680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pt-BR" kern="1200" spc="50" baseline="0" dirty="0" smtClean="0">
                <a:solidFill>
                  <a:srgbClr val="615F5E"/>
                </a:solidFill>
                <a:latin typeface="Trebuchet MS" charset="0"/>
                <a:ea typeface="Trebuchet MS" charset="0"/>
                <a:cs typeface="Trebuchet MS" charset="0"/>
              </a:rPr>
              <a:t>Aprovado</a:t>
            </a:r>
            <a:endParaRPr lang="pt-BR" kern="1200" spc="50" baseline="0" dirty="0">
              <a:solidFill>
                <a:srgbClr val="615F5E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1911586" y="2093736"/>
            <a:ext cx="5000086" cy="371513"/>
          </a:xfrm>
          <a:prstGeom prst="rect">
            <a:avLst/>
          </a:prstGeom>
          <a:solidFill>
            <a:srgbClr val="ED670C"/>
          </a:solidFill>
          <a:ln>
            <a:solidFill>
              <a:srgbClr val="ED670C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0000" tIns="46800" rIns="90000" bIns="4680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1800" b="1" kern="1200" spc="50" baseline="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AMBIENTE PÚBLICO</a:t>
            </a:r>
            <a:endParaRPr lang="pt-BR" sz="1800" b="1" kern="1200" spc="50" baseline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CaixaDeTexto 36"/>
          <p:cNvSpPr txBox="1"/>
          <p:nvPr/>
        </p:nvSpPr>
        <p:spPr>
          <a:xfrm>
            <a:off x="9338560" y="2124337"/>
            <a:ext cx="4968552" cy="371513"/>
          </a:xfrm>
          <a:prstGeom prst="rect">
            <a:avLst/>
          </a:prstGeom>
          <a:solidFill>
            <a:srgbClr val="ED670C"/>
          </a:solidFill>
          <a:ln>
            <a:solidFill>
              <a:srgbClr val="ED670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6800" rIns="90000" bIns="4680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1800" b="1" kern="1200" spc="50" baseline="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AMBIENTE PRIVADO</a:t>
            </a:r>
            <a:endParaRPr lang="pt-BR" sz="1800" b="1" kern="1200" spc="50" baseline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Seta para a esquerda e para a direita 37"/>
          <p:cNvSpPr/>
          <p:nvPr/>
        </p:nvSpPr>
        <p:spPr>
          <a:xfrm>
            <a:off x="7207983" y="4443993"/>
            <a:ext cx="1800744" cy="686341"/>
          </a:xfrm>
          <a:prstGeom prst="leftRightArrow">
            <a:avLst/>
          </a:prstGeom>
          <a:solidFill>
            <a:srgbClr val="ED670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API REST</a:t>
            </a:r>
            <a:endParaRPr lang="pt-BR" sz="20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563264" y="1235896"/>
            <a:ext cx="14596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Construa uma integração de uma pagina pública (soluções) com um processo interno </a:t>
            </a:r>
            <a:r>
              <a:rPr lang="pt-BR" sz="2000" dirty="0" err="1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fluig</a:t>
            </a:r>
            <a:r>
              <a:rPr lang="pt-BR" sz="20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através de um serviço REST</a:t>
            </a:r>
            <a:endParaRPr lang="pt-BR" sz="20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46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90;p31"/>
          <p:cNvSpPr txBox="1"/>
          <p:nvPr/>
        </p:nvSpPr>
        <p:spPr>
          <a:xfrm>
            <a:off x="2401290" y="346348"/>
            <a:ext cx="126021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dirty="0" smtClean="0">
                <a:solidFill>
                  <a:srgbClr val="ED670C"/>
                </a:solidFill>
                <a:latin typeface="Open Sans"/>
                <a:ea typeface="Open Sans"/>
                <a:cs typeface="Open Sans"/>
                <a:sym typeface="Open Sans"/>
              </a:rPr>
              <a:t>CONTEÚDO </a:t>
            </a:r>
            <a:r>
              <a:rPr lang="pt-BR" sz="3200" b="1" dirty="0" smtClean="0">
                <a:solidFill>
                  <a:srgbClr val="403B37"/>
                </a:solidFill>
                <a:latin typeface="Open Sans"/>
                <a:ea typeface="Open Sans"/>
                <a:cs typeface="Open Sans"/>
                <a:sym typeface="Open Sans"/>
              </a:rPr>
              <a:t>PROGRAMÁTICO</a:t>
            </a:r>
            <a:endParaRPr sz="3200" b="1" dirty="0">
              <a:solidFill>
                <a:srgbClr val="403B3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824493221"/>
              </p:ext>
            </p:extLst>
          </p:nvPr>
        </p:nvGraphicFramePr>
        <p:xfrm>
          <a:off x="320843" y="1700464"/>
          <a:ext cx="15928808" cy="1456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CaixaDeTexto 13"/>
          <p:cNvSpPr txBox="1"/>
          <p:nvPr/>
        </p:nvSpPr>
        <p:spPr>
          <a:xfrm>
            <a:off x="497305" y="2895709"/>
            <a:ext cx="3288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Introdução a ferramenta e boas praticas</a:t>
            </a:r>
            <a:endParaRPr lang="pt-BR" b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417095" y="3418929"/>
            <a:ext cx="344905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Introdução aos </a:t>
            </a:r>
            <a:r>
              <a:rPr lang="pt-BR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cards</a:t>
            </a:r>
            <a:r>
              <a:rPr lang="pt-BR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</a:t>
            </a:r>
            <a:r>
              <a:rPr lang="pt-BR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luig</a:t>
            </a:r>
            <a:r>
              <a:rPr lang="pt-BR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Arquitetura BPM e sua notação.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Conhecendo os materiais de estudos e links úteis de apoio.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Configuração do ambiente de desenvolvimento (eclipse).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Introdução ao </a:t>
            </a:r>
            <a:r>
              <a:rPr lang="pt-BR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fluig</a:t>
            </a:r>
            <a:r>
              <a:rPr lang="pt-BR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pt-BR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tyle</a:t>
            </a:r>
            <a:r>
              <a:rPr lang="pt-BR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</a:t>
            </a:r>
            <a:r>
              <a:rPr lang="pt-BR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uide</a:t>
            </a:r>
            <a:r>
              <a:rPr lang="pt-BR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Primeiros Formulários Customizados e Dinâmicos.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Inputs de formulários </a:t>
            </a:r>
            <a:r>
              <a:rPr lang="pt-BR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</a:t>
            </a:r>
            <a:r>
              <a:rPr lang="pt-BR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luig</a:t>
            </a:r>
            <a:r>
              <a:rPr lang="pt-BR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 (Zoom, </a:t>
            </a:r>
            <a:r>
              <a:rPr lang="pt-BR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auto-Complete</a:t>
            </a:r>
            <a:r>
              <a:rPr lang="pt-BR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técnica Pai x Filho, </a:t>
            </a:r>
            <a:r>
              <a:rPr lang="pt-BR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pt-BR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elect</a:t>
            </a:r>
            <a:r>
              <a:rPr lang="pt-BR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com </a:t>
            </a:r>
            <a:r>
              <a:rPr lang="pt-BR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</a:t>
            </a:r>
            <a:r>
              <a:rPr lang="pt-BR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ataset</a:t>
            </a:r>
            <a:r>
              <a:rPr lang="pt-BR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e listas </a:t>
            </a:r>
            <a:r>
              <a:rPr lang="pt-BR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dinâmincas</a:t>
            </a:r>
            <a:r>
              <a:rPr lang="pt-BR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Criação e Importação de </a:t>
            </a:r>
            <a:r>
              <a:rPr lang="pt-BR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pt-BR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nippets</a:t>
            </a:r>
            <a:r>
              <a:rPr lang="pt-BR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Criação de classes de campo obrigatórios.</a:t>
            </a:r>
            <a:endParaRPr lang="pt-BR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3801979" y="2895709"/>
            <a:ext cx="3288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Desenvolvimento de </a:t>
            </a:r>
            <a:r>
              <a:rPr lang="pt-BR" b="1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Dataset’s</a:t>
            </a:r>
            <a:endParaRPr lang="pt-BR" b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3609473" y="3340678"/>
            <a:ext cx="3160295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Revisão do conteúdo do dia anterior.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Conceitos de </a:t>
            </a:r>
            <a:r>
              <a:rPr lang="pt-BR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dataset’s</a:t>
            </a:r>
            <a:r>
              <a:rPr lang="pt-BR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Criação e consulta de </a:t>
            </a:r>
            <a:r>
              <a:rPr lang="pt-BR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</a:t>
            </a:r>
            <a:r>
              <a:rPr lang="pt-BR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simples e avançados.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Integração de </a:t>
            </a:r>
            <a:r>
              <a:rPr lang="pt-BR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</a:t>
            </a:r>
            <a:r>
              <a:rPr lang="pt-BR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com formulários </a:t>
            </a:r>
            <a:r>
              <a:rPr lang="pt-BR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fluig</a:t>
            </a:r>
            <a:r>
              <a:rPr lang="pt-BR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Criação de mecanismos customizados.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6961771" y="2911096"/>
            <a:ext cx="2807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Integração </a:t>
            </a:r>
            <a:r>
              <a:rPr lang="pt-BR" b="1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Fluig</a:t>
            </a:r>
            <a:r>
              <a:rPr lang="pt-BR" b="1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com ERP </a:t>
            </a:r>
          </a:p>
          <a:p>
            <a:endParaRPr lang="pt-BR" b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6753726" y="3356720"/>
            <a:ext cx="2935705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Revisão do conteúdo do dia anterior.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Conceitos de Integração.</a:t>
            </a:r>
          </a:p>
          <a:p>
            <a:pPr>
              <a:lnSpc>
                <a:spcPct val="150000"/>
              </a:lnSpc>
            </a:pPr>
            <a:r>
              <a:rPr lang="pt-BR" b="1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Integração com ERP TOTVS Protheus.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Wizard</a:t>
            </a:r>
            <a:r>
              <a:rPr lang="pt-BR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pt-BR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Integração.</a:t>
            </a:r>
            <a:endParaRPr lang="pt-BR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Maniputação</a:t>
            </a:r>
            <a:r>
              <a:rPr lang="pt-BR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pt-BR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</a:t>
            </a:r>
            <a:r>
              <a:rPr lang="pt-BR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via </a:t>
            </a:r>
            <a:r>
              <a:rPr lang="pt-BR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Javascript</a:t>
            </a:r>
            <a:r>
              <a:rPr lang="pt-BR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Sincronização de </a:t>
            </a:r>
            <a:r>
              <a:rPr lang="pt-BR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</a:t>
            </a:r>
            <a:r>
              <a:rPr lang="pt-BR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jornalizado</a:t>
            </a:r>
            <a:r>
              <a:rPr lang="pt-BR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 off-line.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Eventos de </a:t>
            </a:r>
            <a:r>
              <a:rPr lang="pt-BR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formuláros</a:t>
            </a:r>
            <a:r>
              <a:rPr lang="pt-BR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Criação de workflow – Integração com formulário </a:t>
            </a:r>
            <a:r>
              <a:rPr lang="pt-BR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fluig</a:t>
            </a:r>
            <a:r>
              <a:rPr lang="pt-BR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– BPM 2.0</a:t>
            </a:r>
          </a:p>
          <a:p>
            <a:pPr>
              <a:lnSpc>
                <a:spcPct val="150000"/>
              </a:lnSpc>
            </a:pPr>
            <a:r>
              <a:rPr lang="pt-BR" b="1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Integração com ERP TOTVS RM</a:t>
            </a:r>
            <a:r>
              <a:rPr lang="pt-BR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Evento de processos.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9929563" y="2911096"/>
            <a:ext cx="316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Portais WCM – </a:t>
            </a:r>
            <a:r>
              <a:rPr lang="pt-BR" b="1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NoCode</a:t>
            </a:r>
            <a:endParaRPr lang="pt-BR" b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9721014" y="3338064"/>
            <a:ext cx="3032461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Revisão do conteúdo do dia anterior.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Apresentação dos conceitos de WCM.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Benchmark – Portais WCM.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Desenvolvimento de recursos com: </a:t>
            </a:r>
            <a:r>
              <a:rPr lang="pt-BR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pages</a:t>
            </a:r>
            <a:r>
              <a:rPr lang="pt-BR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pt-BR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tasks</a:t>
            </a:r>
            <a:r>
              <a:rPr lang="pt-BR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pt-BR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forms</a:t>
            </a:r>
            <a:r>
              <a:rPr lang="pt-BR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Integração de pagina publica com um processo </a:t>
            </a:r>
            <a:r>
              <a:rPr lang="pt-BR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fluig</a:t>
            </a:r>
            <a:r>
              <a:rPr lang="pt-BR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através de um serviço REST.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Personalização de portais.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12752471" y="2911096"/>
            <a:ext cx="3208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Portais WCM - Desenvolvimento</a:t>
            </a:r>
            <a:endParaRPr lang="pt-BR" b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12752471" y="3305980"/>
            <a:ext cx="3208423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Revisão do conteúdo do dia anterior.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Codificando layout personalizado.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Criação de </a:t>
            </a:r>
            <a:r>
              <a:rPr lang="pt-BR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widget’s</a:t>
            </a:r>
            <a:r>
              <a:rPr lang="pt-BR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personalizadas.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Conhecendo </a:t>
            </a:r>
            <a:r>
              <a:rPr lang="pt-BR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widget</a:t>
            </a:r>
            <a:r>
              <a:rPr lang="pt-BR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síncronas e assíncronas.</a:t>
            </a:r>
          </a:p>
          <a:p>
            <a:pPr>
              <a:lnSpc>
                <a:spcPct val="150000"/>
              </a:lnSpc>
            </a:pPr>
            <a:r>
              <a:rPr lang="pt-BR" b="1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TOUR TOTVS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Avaliação.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Pesquisa de satisfação.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840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to 1"/>
          <p:cNvCxnSpPr/>
          <p:nvPr/>
        </p:nvCxnSpPr>
        <p:spPr>
          <a:xfrm>
            <a:off x="0" y="559558"/>
            <a:ext cx="12555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lipse 2"/>
          <p:cNvSpPr/>
          <p:nvPr/>
        </p:nvSpPr>
        <p:spPr>
          <a:xfrm>
            <a:off x="1364778" y="504966"/>
            <a:ext cx="125741" cy="12283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1599703" y="267170"/>
            <a:ext cx="101809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accent2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CASES DE APLICAÇÃO DE APLICAÇÃO EM PORTAIS</a:t>
            </a:r>
            <a:endParaRPr lang="pt-BR" sz="3200" b="1" dirty="0">
              <a:solidFill>
                <a:schemeClr val="accent2"/>
              </a:solidFill>
              <a:latin typeface="Century Gothic" panose="020B050202020202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8" name="Grupo 17"/>
          <p:cNvGrpSpPr/>
          <p:nvPr/>
        </p:nvGrpSpPr>
        <p:grpSpPr>
          <a:xfrm>
            <a:off x="1050571" y="1350513"/>
            <a:ext cx="6493229" cy="3676650"/>
            <a:chOff x="1050571" y="1350513"/>
            <a:chExt cx="6493229" cy="3676650"/>
          </a:xfrm>
        </p:grpSpPr>
        <p:sp>
          <p:nvSpPr>
            <p:cNvPr id="7" name="Google Shape;328;p33"/>
            <p:cNvSpPr/>
            <p:nvPr/>
          </p:nvSpPr>
          <p:spPr>
            <a:xfrm>
              <a:off x="1050571" y="1350513"/>
              <a:ext cx="6493229" cy="3676650"/>
            </a:xfrm>
            <a:prstGeom prst="roundRect">
              <a:avLst>
                <a:gd name="adj" fmla="val 5127"/>
              </a:avLst>
            </a:prstGeom>
            <a:solidFill>
              <a:schemeClr val="lt1"/>
            </a:solidFill>
            <a:ln w="19050" cap="flat" cmpd="sng">
              <a:solidFill>
                <a:srgbClr val="ED670C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4140000" algn="bl" rotWithShape="0">
                <a:srgbClr val="000000">
                  <a:alpha val="25000"/>
                </a:srgbClr>
              </a:outerShdw>
            </a:effectLst>
          </p:spPr>
          <p:txBody>
            <a:bodyPr spcFirstLastPara="1" wrap="square" lIns="162500" tIns="162500" rIns="162500" bIns="1625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" name="Imagem 3" descr="_0home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373" y="1484803"/>
              <a:ext cx="6323624" cy="3455842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upo 18"/>
          <p:cNvGrpSpPr/>
          <p:nvPr/>
        </p:nvGrpSpPr>
        <p:grpSpPr>
          <a:xfrm>
            <a:off x="7984770" y="1423767"/>
            <a:ext cx="6493229" cy="3676650"/>
            <a:chOff x="7984769" y="1313432"/>
            <a:chExt cx="6493229" cy="3676650"/>
          </a:xfrm>
        </p:grpSpPr>
        <p:sp>
          <p:nvSpPr>
            <p:cNvPr id="8" name="Google Shape;328;p33"/>
            <p:cNvSpPr/>
            <p:nvPr/>
          </p:nvSpPr>
          <p:spPr>
            <a:xfrm>
              <a:off x="7984769" y="1313432"/>
              <a:ext cx="6493229" cy="3676650"/>
            </a:xfrm>
            <a:prstGeom prst="roundRect">
              <a:avLst>
                <a:gd name="adj" fmla="val 5127"/>
              </a:avLst>
            </a:prstGeom>
            <a:solidFill>
              <a:schemeClr val="lt1"/>
            </a:solidFill>
            <a:ln w="19050" cap="flat" cmpd="sng">
              <a:solidFill>
                <a:srgbClr val="ED670C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4140000" algn="bl" rotWithShape="0">
                <a:srgbClr val="000000">
                  <a:alpha val="25000"/>
                </a:srgbClr>
              </a:outerShdw>
            </a:effectLst>
          </p:spPr>
          <p:txBody>
            <a:bodyPr spcFirstLastPara="1" wrap="square" lIns="162500" tIns="162500" rIns="162500" bIns="1625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" name="Imagem 3" descr="Fluig-01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66" r="1111" b="5853"/>
            <a:stretch>
              <a:fillRect/>
            </a:stretch>
          </p:blipFill>
          <p:spPr bwMode="auto">
            <a:xfrm>
              <a:off x="8069083" y="1648246"/>
              <a:ext cx="6324599" cy="3007022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upo 19"/>
          <p:cNvGrpSpPr/>
          <p:nvPr/>
        </p:nvGrpSpPr>
        <p:grpSpPr>
          <a:xfrm>
            <a:off x="1050571" y="5238750"/>
            <a:ext cx="6493229" cy="3676650"/>
            <a:chOff x="1050571" y="5238750"/>
            <a:chExt cx="6493229" cy="3676650"/>
          </a:xfrm>
        </p:grpSpPr>
        <p:sp>
          <p:nvSpPr>
            <p:cNvPr id="6" name="Google Shape;328;p33"/>
            <p:cNvSpPr/>
            <p:nvPr/>
          </p:nvSpPr>
          <p:spPr>
            <a:xfrm>
              <a:off x="1050571" y="5238750"/>
              <a:ext cx="6493229" cy="3676650"/>
            </a:xfrm>
            <a:prstGeom prst="roundRect">
              <a:avLst>
                <a:gd name="adj" fmla="val 5127"/>
              </a:avLst>
            </a:prstGeom>
            <a:solidFill>
              <a:schemeClr val="lt1"/>
            </a:solidFill>
            <a:ln w="19050" cap="flat" cmpd="sng">
              <a:solidFill>
                <a:srgbClr val="ED670C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4140000" algn="bl" rotWithShape="0">
                <a:srgbClr val="000000">
                  <a:alpha val="25000"/>
                </a:srgbClr>
              </a:outerShdw>
            </a:effectLst>
          </p:spPr>
          <p:txBody>
            <a:bodyPr spcFirstLastPara="1" wrap="square" lIns="162500" tIns="162500" rIns="162500" bIns="1625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" name="Imagem 1" descr="image001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8"/>
            <a:stretch>
              <a:fillRect/>
            </a:stretch>
          </p:blipFill>
          <p:spPr bwMode="auto">
            <a:xfrm>
              <a:off x="1135374" y="5497027"/>
              <a:ext cx="6323624" cy="3160095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upo 20"/>
          <p:cNvGrpSpPr/>
          <p:nvPr/>
        </p:nvGrpSpPr>
        <p:grpSpPr>
          <a:xfrm>
            <a:off x="7984770" y="5238750"/>
            <a:ext cx="6493229" cy="3676650"/>
            <a:chOff x="7984770" y="5238750"/>
            <a:chExt cx="6493229" cy="3676650"/>
          </a:xfrm>
        </p:grpSpPr>
        <p:sp>
          <p:nvSpPr>
            <p:cNvPr id="9" name="Google Shape;328;p33"/>
            <p:cNvSpPr/>
            <p:nvPr/>
          </p:nvSpPr>
          <p:spPr>
            <a:xfrm>
              <a:off x="7984770" y="5238750"/>
              <a:ext cx="6493229" cy="3676650"/>
            </a:xfrm>
            <a:prstGeom prst="roundRect">
              <a:avLst>
                <a:gd name="adj" fmla="val 5127"/>
              </a:avLst>
            </a:prstGeom>
            <a:solidFill>
              <a:schemeClr val="lt1"/>
            </a:solidFill>
            <a:ln w="19050" cap="flat" cmpd="sng">
              <a:solidFill>
                <a:srgbClr val="ED670C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4140000" algn="bl" rotWithShape="0">
                <a:srgbClr val="000000">
                  <a:alpha val="25000"/>
                </a:srgbClr>
              </a:outerShdw>
            </a:effectLst>
          </p:spPr>
          <p:txBody>
            <a:bodyPr spcFirstLastPara="1" wrap="square" lIns="162500" tIns="162500" rIns="162500" bIns="1625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7" name="Imagem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55" b="5659"/>
            <a:stretch>
              <a:fillRect/>
            </a:stretch>
          </p:blipFill>
          <p:spPr bwMode="auto">
            <a:xfrm>
              <a:off x="8050034" y="5515416"/>
              <a:ext cx="6362794" cy="3100619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2090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3"/>
          <p:cNvSpPr/>
          <p:nvPr/>
        </p:nvSpPr>
        <p:spPr>
          <a:xfrm rot="9815227">
            <a:off x="1305688" y="4665379"/>
            <a:ext cx="3989990" cy="2006729"/>
          </a:xfrm>
          <a:prstGeom prst="rect">
            <a:avLst/>
          </a:prstGeom>
          <a:solidFill>
            <a:srgbClr val="E36729"/>
          </a:solidFill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</p:txBody>
      </p:sp>
      <p:sp>
        <p:nvSpPr>
          <p:cNvPr id="327" name="Google Shape;327;p33"/>
          <p:cNvSpPr/>
          <p:nvPr/>
        </p:nvSpPr>
        <p:spPr>
          <a:xfrm rot="-9940118">
            <a:off x="10485327" y="4781176"/>
            <a:ext cx="4138901" cy="1888471"/>
          </a:xfrm>
          <a:prstGeom prst="rect">
            <a:avLst/>
          </a:prstGeom>
          <a:solidFill>
            <a:srgbClr val="E36729"/>
          </a:solidFill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3"/>
          <p:cNvSpPr/>
          <p:nvPr/>
        </p:nvSpPr>
        <p:spPr>
          <a:xfrm>
            <a:off x="1412523" y="1531822"/>
            <a:ext cx="13061100" cy="6080400"/>
          </a:xfrm>
          <a:prstGeom prst="roundRect">
            <a:avLst>
              <a:gd name="adj" fmla="val 5127"/>
            </a:avLst>
          </a:prstGeom>
          <a:solidFill>
            <a:schemeClr val="lt1"/>
          </a:solidFill>
          <a:ln w="19050" cap="flat" cmpd="sng">
            <a:solidFill>
              <a:srgbClr val="E3672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414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3"/>
          <p:cNvSpPr txBox="1">
            <a:spLocks noGrp="1"/>
          </p:cNvSpPr>
          <p:nvPr>
            <p:ph type="sldNum" idx="12"/>
          </p:nvPr>
        </p:nvSpPr>
        <p:spPr>
          <a:xfrm>
            <a:off x="14017994" y="424089"/>
            <a:ext cx="1233000" cy="699600"/>
          </a:xfrm>
          <a:prstGeom prst="rect">
            <a:avLst/>
          </a:prstGeom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sp>
        <p:nvSpPr>
          <p:cNvPr id="331" name="Google Shape;331;p33"/>
          <p:cNvSpPr txBox="1"/>
          <p:nvPr/>
        </p:nvSpPr>
        <p:spPr>
          <a:xfrm>
            <a:off x="1033863" y="399556"/>
            <a:ext cx="126021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300" b="1" dirty="0" smtClean="0">
                <a:solidFill>
                  <a:srgbClr val="E36729"/>
                </a:solidFill>
                <a:latin typeface="Open Sans"/>
                <a:ea typeface="Open Sans"/>
                <a:cs typeface="Open Sans"/>
                <a:sym typeface="Open Sans"/>
              </a:rPr>
              <a:t>ENCERRAMENTO</a:t>
            </a:r>
            <a:r>
              <a:rPr lang="pt-BR" sz="4300" b="1" dirty="0" smtClean="0">
                <a:solidFill>
                  <a:srgbClr val="403B37"/>
                </a:solidFill>
                <a:latin typeface="Open Sans"/>
                <a:ea typeface="Open Sans"/>
                <a:cs typeface="Open Sans"/>
                <a:sym typeface="Open Sans"/>
              </a:rPr>
              <a:t> DO DIA</a:t>
            </a:r>
            <a:endParaRPr sz="4300" b="1" dirty="0">
              <a:solidFill>
                <a:srgbClr val="403B3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4" name="Google Shape;3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37825"/>
            <a:ext cx="16249651" cy="157418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aixaDeTexto 13"/>
          <p:cNvSpPr txBox="1"/>
          <p:nvPr/>
        </p:nvSpPr>
        <p:spPr>
          <a:xfrm>
            <a:off x="1980745" y="1795041"/>
            <a:ext cx="67537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 smtClean="0">
                <a:solidFill>
                  <a:srgbClr val="E367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PRÓXIMA </a:t>
            </a:r>
            <a:r>
              <a:rPr lang="pt-BR" sz="4400" b="1" dirty="0">
                <a:solidFill>
                  <a:srgbClr val="E3672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AULA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2738850" y="3062394"/>
            <a:ext cx="9192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2952750" y="3062394"/>
            <a:ext cx="10683213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Desenvolvimento de </a:t>
            </a:r>
            <a:r>
              <a:rPr lang="pt-BR" sz="24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layout’s</a:t>
            </a:r>
            <a:r>
              <a:rPr lang="pt-BR" sz="2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customizados</a:t>
            </a:r>
            <a:r>
              <a:rPr lang="pt-BR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Importação de layout htmlt5 para projeto </a:t>
            </a:r>
            <a:r>
              <a:rPr lang="pt-BR" sz="2400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Fluig</a:t>
            </a:r>
            <a:r>
              <a:rPr lang="pt-BR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pt-BR" sz="2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Desenvolvimento </a:t>
            </a:r>
            <a:r>
              <a:rPr lang="pt-BR" sz="24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widget’s</a:t>
            </a:r>
            <a:r>
              <a:rPr lang="pt-BR" sz="2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customizadas.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Tour TOTVS.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Avaliação </a:t>
            </a:r>
            <a:r>
              <a:rPr lang="pt-BR" sz="24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card’s</a:t>
            </a:r>
            <a:r>
              <a:rPr lang="pt-BR" sz="2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BPM e WCM.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930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3"/>
          <p:cNvSpPr/>
          <p:nvPr/>
        </p:nvSpPr>
        <p:spPr>
          <a:xfrm rot="9815227">
            <a:off x="1305688" y="4665379"/>
            <a:ext cx="3989990" cy="2006729"/>
          </a:xfrm>
          <a:prstGeom prst="rect">
            <a:avLst/>
          </a:prstGeom>
          <a:solidFill>
            <a:srgbClr val="DCE341"/>
          </a:solidFill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</p:txBody>
      </p:sp>
      <p:sp>
        <p:nvSpPr>
          <p:cNvPr id="327" name="Google Shape;327;p33"/>
          <p:cNvSpPr/>
          <p:nvPr/>
        </p:nvSpPr>
        <p:spPr>
          <a:xfrm rot="-9940118">
            <a:off x="10485327" y="4781176"/>
            <a:ext cx="4138901" cy="1888471"/>
          </a:xfrm>
          <a:prstGeom prst="rect">
            <a:avLst/>
          </a:prstGeom>
          <a:solidFill>
            <a:srgbClr val="DCE341"/>
          </a:solidFill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3"/>
          <p:cNvSpPr/>
          <p:nvPr/>
        </p:nvSpPr>
        <p:spPr>
          <a:xfrm>
            <a:off x="1412523" y="1531822"/>
            <a:ext cx="13061100" cy="6080400"/>
          </a:xfrm>
          <a:prstGeom prst="roundRect">
            <a:avLst>
              <a:gd name="adj" fmla="val 5127"/>
            </a:avLst>
          </a:prstGeom>
          <a:solidFill>
            <a:schemeClr val="lt1"/>
          </a:solidFill>
          <a:ln w="19050" cap="flat" cmpd="sng">
            <a:solidFill>
              <a:srgbClr val="DCE34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414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3"/>
          <p:cNvSpPr/>
          <p:nvPr/>
        </p:nvSpPr>
        <p:spPr>
          <a:xfrm>
            <a:off x="512744" y="5794769"/>
            <a:ext cx="14862000" cy="1167000"/>
          </a:xfrm>
          <a:prstGeom prst="rect">
            <a:avLst/>
          </a:prstGeom>
          <a:solidFill>
            <a:srgbClr val="DCE341"/>
          </a:solidFill>
          <a:ln>
            <a:noFill/>
          </a:ln>
          <a:effectLst>
            <a:outerShdw blurRad="57150" dist="9525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CE341"/>
              </a:solidFill>
            </a:endParaRPr>
          </a:p>
        </p:txBody>
      </p:sp>
      <p:sp>
        <p:nvSpPr>
          <p:cNvPr id="330" name="Google Shape;330;p33"/>
          <p:cNvSpPr txBox="1">
            <a:spLocks noGrp="1"/>
          </p:cNvSpPr>
          <p:nvPr>
            <p:ph type="sldNum" idx="12"/>
          </p:nvPr>
        </p:nvSpPr>
        <p:spPr>
          <a:xfrm>
            <a:off x="14017994" y="424089"/>
            <a:ext cx="1233000" cy="699600"/>
          </a:xfrm>
          <a:prstGeom prst="rect">
            <a:avLst/>
          </a:prstGeom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sp>
        <p:nvSpPr>
          <p:cNvPr id="331" name="Google Shape;331;p33"/>
          <p:cNvSpPr txBox="1"/>
          <p:nvPr/>
        </p:nvSpPr>
        <p:spPr>
          <a:xfrm>
            <a:off x="1033863" y="399556"/>
            <a:ext cx="126021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300" b="1" dirty="0" smtClean="0">
                <a:solidFill>
                  <a:srgbClr val="DCE341"/>
                </a:solidFill>
                <a:latin typeface="Open Sans"/>
                <a:ea typeface="Open Sans"/>
                <a:cs typeface="Open Sans"/>
                <a:sym typeface="Open Sans"/>
              </a:rPr>
              <a:t>AGENDA</a:t>
            </a:r>
            <a:r>
              <a:rPr lang="pt-BR" sz="4300" b="1" dirty="0" smtClean="0">
                <a:solidFill>
                  <a:srgbClr val="403B37"/>
                </a:solidFill>
                <a:latin typeface="Open Sans"/>
                <a:ea typeface="Open Sans"/>
                <a:cs typeface="Open Sans"/>
                <a:sym typeface="Open Sans"/>
              </a:rPr>
              <a:t> DO DIA</a:t>
            </a:r>
            <a:endParaRPr sz="4300" b="1" dirty="0">
              <a:solidFill>
                <a:srgbClr val="403B3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3" name="Google Shape;333;p33"/>
          <p:cNvSpPr/>
          <p:nvPr/>
        </p:nvSpPr>
        <p:spPr>
          <a:xfrm>
            <a:off x="2092994" y="5983319"/>
            <a:ext cx="11925000" cy="789900"/>
          </a:xfrm>
          <a:prstGeom prst="roundRect">
            <a:avLst>
              <a:gd name="adj" fmla="val 3329"/>
            </a:avLst>
          </a:prstGeom>
          <a:noFill/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100" b="1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DIA #5</a:t>
            </a:r>
            <a:endParaRPr sz="71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4" name="Google Shape;3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232" y="7379626"/>
            <a:ext cx="16249651" cy="157418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aixaDeTexto 13"/>
          <p:cNvSpPr txBox="1"/>
          <p:nvPr/>
        </p:nvSpPr>
        <p:spPr>
          <a:xfrm>
            <a:off x="1980745" y="1795041"/>
            <a:ext cx="67537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 smtClean="0">
                <a:solidFill>
                  <a:srgbClr val="DCE34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OBJETIVO</a:t>
            </a:r>
            <a:endParaRPr lang="pt-BR" sz="4400" b="1" dirty="0">
              <a:solidFill>
                <a:srgbClr val="DCE34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2609821" y="2659345"/>
            <a:ext cx="10266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CC00"/>
              </a:buClr>
              <a:buFont typeface="Arial" panose="020B0604020202020204" pitchFamily="34" charset="0"/>
              <a:buChar char="•"/>
            </a:pPr>
            <a:endParaRPr lang="pt-BR" sz="2400" dirty="0" smtClean="0">
              <a:solidFill>
                <a:srgbClr val="403B37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  <a:buClr>
                <a:srgbClr val="FFCC00"/>
              </a:buClr>
            </a:pPr>
            <a:endParaRPr lang="pt-BR" sz="2400" dirty="0">
              <a:solidFill>
                <a:srgbClr val="403B37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2609821" y="2998897"/>
            <a:ext cx="922822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DCE341"/>
              </a:buClr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Desenvolvimento de </a:t>
            </a:r>
            <a:r>
              <a:rPr lang="pt-BR" sz="2400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layout’s</a:t>
            </a:r>
            <a:r>
              <a:rPr lang="pt-BR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customizados.</a:t>
            </a:r>
          </a:p>
          <a:p>
            <a:pPr marL="285750" indent="-285750">
              <a:lnSpc>
                <a:spcPct val="150000"/>
              </a:lnSpc>
              <a:buClr>
                <a:srgbClr val="DCE341"/>
              </a:buClr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Desenvolvimento </a:t>
            </a:r>
            <a:r>
              <a:rPr lang="pt-BR" sz="2400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widget’s</a:t>
            </a:r>
            <a:r>
              <a:rPr lang="pt-BR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customizadas.</a:t>
            </a:r>
          </a:p>
          <a:p>
            <a:pPr marL="285750" indent="-285750">
              <a:lnSpc>
                <a:spcPct val="150000"/>
              </a:lnSpc>
              <a:buClr>
                <a:srgbClr val="DCE341"/>
              </a:buClr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Avaliação </a:t>
            </a:r>
            <a:r>
              <a:rPr lang="pt-BR" sz="2400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card’s</a:t>
            </a:r>
            <a:r>
              <a:rPr lang="pt-BR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BPM e WCM.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860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418258" y="867763"/>
            <a:ext cx="134654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800" b="1" dirty="0" smtClean="0">
                <a:solidFill>
                  <a:srgbClr val="DCE341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ESTRUTURA DA PÁGINA</a:t>
            </a:r>
            <a:endParaRPr lang="pt-BR" sz="4800" b="1" dirty="0">
              <a:solidFill>
                <a:srgbClr val="DCE341"/>
              </a:solidFill>
              <a:latin typeface="Century Gothic" panose="020B050202020202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7029450" y="2971762"/>
            <a:ext cx="8267700" cy="3141502"/>
          </a:xfrm>
          <a:prstGeom prst="rect">
            <a:avLst/>
          </a:prstGeom>
          <a:noFill/>
        </p:spPr>
        <p:txBody>
          <a:bodyPr wrap="square" lIns="90000" tIns="46800" rIns="90000" bIns="46800" rtlCol="0" anchor="t">
            <a:spAutoFit/>
          </a:bodyPr>
          <a:lstStyle/>
          <a:p>
            <a:pPr marL="342900" indent="-342900">
              <a:buClr>
                <a:srgbClr val="DCE341"/>
              </a:buClr>
              <a:buFont typeface="Arial" panose="020B0604020202020204" pitchFamily="34" charset="0"/>
              <a:buChar char="•"/>
            </a:pPr>
            <a:endParaRPr lang="pt-BR" sz="2000" b="1" dirty="0" smtClean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Clr>
                <a:srgbClr val="DCE341"/>
              </a:buClr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pt-BR" sz="2000" b="1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Página </a:t>
            </a:r>
            <a:r>
              <a:rPr lang="pt-BR" sz="2000" spc="5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 constituída por um layout.</a:t>
            </a:r>
          </a:p>
          <a:p>
            <a:pPr marL="342900" indent="-342900">
              <a:buClr>
                <a:srgbClr val="DCE341"/>
              </a:buClr>
              <a:buFont typeface="Arial" panose="020B0604020202020204" pitchFamily="34" charset="0"/>
              <a:buChar char="•"/>
            </a:pPr>
            <a:endParaRPr lang="pt-BR" sz="2000" b="1" dirty="0" smtClean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Clr>
                <a:srgbClr val="DCE341"/>
              </a:buClr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</a:t>
            </a:r>
            <a:r>
              <a:rPr lang="pt-BR" sz="2000" b="1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Layout</a:t>
            </a:r>
            <a:r>
              <a:rPr lang="pt-BR" sz="2000" spc="5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define a composição de uma página.</a:t>
            </a:r>
            <a:br>
              <a:rPr lang="pt-BR" sz="2000" spc="5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pt-BR" sz="2000" spc="50" dirty="0" smtClean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Clr>
                <a:srgbClr val="DCE341"/>
              </a:buClr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Os</a:t>
            </a:r>
            <a:r>
              <a:rPr lang="pt-BR" sz="2000" b="1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Slots </a:t>
            </a:r>
            <a:r>
              <a:rPr lang="pt-BR" sz="2000" spc="5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são espaços pré-definidos dentro de um layout</a:t>
            </a:r>
            <a:r>
              <a:rPr lang="pt-BR" sz="2000" spc="5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342900" indent="-342900">
              <a:buClr>
                <a:srgbClr val="DCE341"/>
              </a:buClr>
              <a:buFont typeface="Arial" panose="020B0604020202020204" pitchFamily="34" charset="0"/>
              <a:buChar char="•"/>
            </a:pPr>
            <a:endParaRPr lang="pt-BR" sz="2000" spc="5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Clr>
                <a:srgbClr val="DCE341"/>
              </a:buClr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pt-BR" sz="2000" b="1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2000" b="1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Widget</a:t>
            </a:r>
            <a:r>
              <a:rPr lang="pt-BR" sz="2000" b="1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2000" spc="5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 um componente de interface com o usuário, responsável por montar o fragmento de uma página.</a:t>
            </a:r>
            <a:endParaRPr lang="pt-BR" sz="2000" b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pt-BR" sz="1800" b="1" dirty="0">
              <a:solidFill>
                <a:schemeClr val="tx1">
                  <a:lumMod val="75000"/>
                </a:schemeClr>
              </a:solidFill>
              <a:ea typeface="Yu Gothic UI Semibold" panose="020B0700000000000000" pitchFamily="34" charset="-128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2339405" y="2388604"/>
            <a:ext cx="3888432" cy="4955518"/>
          </a:xfrm>
          <a:prstGeom prst="rect">
            <a:avLst/>
          </a:prstGeom>
          <a:effectLst>
            <a:softEdge rad="508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2318593" y="2537793"/>
            <a:ext cx="3888432" cy="371513"/>
          </a:xfrm>
          <a:prstGeom prst="rect">
            <a:avLst/>
          </a:prstGeom>
          <a:noFill/>
        </p:spPr>
        <p:txBody>
          <a:bodyPr wrap="square" lIns="90000" tIns="46800" rIns="90000" bIns="4680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1800" b="1" kern="1200" spc="5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Página</a:t>
            </a:r>
            <a:endParaRPr lang="pt-BR" sz="1800" b="1" kern="1200" spc="50" baseline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2498613" y="2976141"/>
            <a:ext cx="3528392" cy="4151957"/>
          </a:xfrm>
          <a:prstGeom prst="rect">
            <a:avLst/>
          </a:prstGeom>
          <a:solidFill>
            <a:srgbClr val="DCE341"/>
          </a:solidFill>
          <a:effectLst>
            <a:softEdge rad="88900"/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2743341" y="3716832"/>
            <a:ext cx="3067640" cy="1015306"/>
          </a:xfrm>
          <a:prstGeom prst="rect">
            <a:avLst/>
          </a:prstGeom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2519425" y="3134975"/>
            <a:ext cx="3528392" cy="371513"/>
          </a:xfrm>
          <a:prstGeom prst="rect">
            <a:avLst/>
          </a:prstGeom>
          <a:noFill/>
        </p:spPr>
        <p:txBody>
          <a:bodyPr wrap="square" lIns="90000" tIns="46800" rIns="90000" bIns="4680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1800" b="1" kern="1200" spc="5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Layout</a:t>
            </a:r>
            <a:endParaRPr lang="pt-BR" sz="1800" b="1" kern="1200" spc="50" baseline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2743341" y="4059512"/>
            <a:ext cx="3067639" cy="371513"/>
          </a:xfrm>
          <a:prstGeom prst="rect">
            <a:avLst/>
          </a:prstGeom>
          <a:noFill/>
        </p:spPr>
        <p:txBody>
          <a:bodyPr wrap="square" lIns="90000" tIns="46800" rIns="90000" bIns="4680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1800" b="1" kern="1200" spc="50" baseline="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Slot 1</a:t>
            </a:r>
            <a:endParaRPr lang="pt-BR" sz="1800" b="1" kern="1200" spc="50" baseline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2743341" y="4971315"/>
            <a:ext cx="1355243" cy="1015306"/>
          </a:xfrm>
          <a:prstGeom prst="rect">
            <a:avLst/>
          </a:prstGeom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2773642" y="5313995"/>
            <a:ext cx="1324942" cy="371513"/>
          </a:xfrm>
          <a:prstGeom prst="rect">
            <a:avLst/>
          </a:prstGeom>
          <a:noFill/>
        </p:spPr>
        <p:txBody>
          <a:bodyPr wrap="square" lIns="90000" tIns="46800" rIns="90000" bIns="4680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1800" b="1" kern="1200" spc="50" baseline="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Slot 2</a:t>
            </a:r>
            <a:endParaRPr lang="pt-BR" sz="1800" b="1" kern="1200" spc="50" baseline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4455737" y="4948162"/>
            <a:ext cx="1355243" cy="1015306"/>
          </a:xfrm>
          <a:prstGeom prst="rect">
            <a:avLst/>
          </a:prstGeom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/>
          <p:cNvSpPr txBox="1"/>
          <p:nvPr/>
        </p:nvSpPr>
        <p:spPr>
          <a:xfrm>
            <a:off x="4499548" y="5270058"/>
            <a:ext cx="1324942" cy="371513"/>
          </a:xfrm>
          <a:prstGeom prst="rect">
            <a:avLst/>
          </a:prstGeom>
          <a:noFill/>
        </p:spPr>
        <p:txBody>
          <a:bodyPr wrap="square" lIns="90000" tIns="46800" rIns="90000" bIns="4680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1800" b="1" kern="1200" spc="50" baseline="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Slot 3</a:t>
            </a:r>
            <a:endParaRPr lang="pt-BR" sz="1800" b="1" kern="1200" spc="50" baseline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84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7693806" y="2941852"/>
            <a:ext cx="6741938" cy="3172280"/>
          </a:xfrm>
          <a:prstGeom prst="rect">
            <a:avLst/>
          </a:prstGeom>
          <a:noFill/>
        </p:spPr>
        <p:txBody>
          <a:bodyPr wrap="square" lIns="90000" tIns="46800" rIns="90000" bIns="46800" rtlCol="0" anchor="t">
            <a:spAutoFit/>
          </a:bodyPr>
          <a:lstStyle/>
          <a:p>
            <a:pPr marL="342900" indent="-342900">
              <a:buClr>
                <a:srgbClr val="DCE341"/>
              </a:buClr>
              <a:buFont typeface="Arial" panose="020B0604020202020204" pitchFamily="34" charset="0"/>
              <a:buChar char="•"/>
            </a:pPr>
            <a:r>
              <a:rPr lang="pt-BR" sz="2000" b="1" kern="1200" spc="5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Internacionalização</a:t>
            </a:r>
            <a:r>
              <a:rPr lang="pt-BR" sz="2000" kern="1200" spc="5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(i18n) em 3 idiomas:</a:t>
            </a:r>
          </a:p>
          <a:p>
            <a:pPr marL="952348" lvl="1" indent="-342900">
              <a:buClr>
                <a:srgbClr val="DCE341"/>
              </a:buClr>
              <a:buFont typeface="Arial" panose="020B0604020202020204" pitchFamily="34" charset="0"/>
              <a:buChar char="•"/>
            </a:pPr>
            <a:r>
              <a:rPr lang="pt-BR" sz="2000" spc="5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Português</a:t>
            </a:r>
          </a:p>
          <a:p>
            <a:pPr marL="952348" lvl="1" indent="-342900">
              <a:buClr>
                <a:srgbClr val="DCE341"/>
              </a:buClr>
              <a:buFont typeface="Arial" panose="020B0604020202020204" pitchFamily="34" charset="0"/>
              <a:buChar char="•"/>
            </a:pPr>
            <a:r>
              <a:rPr lang="pt-BR" sz="2000" kern="1200" spc="5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Espanhol</a:t>
            </a:r>
          </a:p>
          <a:p>
            <a:pPr marL="952348" lvl="1" indent="-342900">
              <a:buClr>
                <a:srgbClr val="DCE341"/>
              </a:buClr>
              <a:buFont typeface="Arial" panose="020B0604020202020204" pitchFamily="34" charset="0"/>
              <a:buChar char="•"/>
            </a:pPr>
            <a:r>
              <a:rPr lang="pt-BR" sz="2000" spc="5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Inglês</a:t>
            </a:r>
          </a:p>
          <a:p>
            <a:pPr marL="342900" indent="-342900">
              <a:buClr>
                <a:srgbClr val="DCE341"/>
              </a:buClr>
              <a:buFont typeface="Arial" panose="020B0604020202020204" pitchFamily="34" charset="0"/>
              <a:buChar char="•"/>
            </a:pPr>
            <a:endParaRPr lang="pt-BR" sz="2000" kern="1200" spc="50" baseline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Clr>
                <a:srgbClr val="DCE341"/>
              </a:buClr>
              <a:buFont typeface="Arial" panose="020B0604020202020204" pitchFamily="34" charset="0"/>
              <a:buChar char="•"/>
            </a:pPr>
            <a:r>
              <a:rPr lang="pt-BR" sz="2000" b="1" spc="5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Opções de menu</a:t>
            </a:r>
            <a:r>
              <a:rPr lang="pt-BR" sz="2000" spc="5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pPr marL="952348" lvl="1" indent="-342900">
              <a:buClr>
                <a:srgbClr val="DCE341"/>
              </a:buClr>
              <a:buFont typeface="Arial" panose="020B0604020202020204" pitchFamily="34" charset="0"/>
              <a:buChar char="•"/>
            </a:pPr>
            <a:r>
              <a:rPr lang="pt-BR" sz="2000" kern="1200" spc="5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Agrupados</a:t>
            </a:r>
            <a:r>
              <a:rPr lang="pt-BR" sz="2000" kern="1200" spc="5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marL="952348" lvl="1" indent="-342900">
              <a:buClr>
                <a:srgbClr val="DCE341"/>
              </a:buClr>
              <a:buFont typeface="Arial" panose="020B0604020202020204" pitchFamily="34" charset="0"/>
              <a:buChar char="•"/>
            </a:pPr>
            <a:r>
              <a:rPr lang="pt-BR" sz="2000" spc="5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Sem</a:t>
            </a:r>
            <a:r>
              <a:rPr lang="pt-BR" sz="2000" spc="5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agrupamento</a:t>
            </a:r>
          </a:p>
          <a:p>
            <a:pPr marL="342900" indent="-342900">
              <a:buClr>
                <a:srgbClr val="DCE341"/>
              </a:buClr>
              <a:buFont typeface="Arial" panose="020B0604020202020204" pitchFamily="34" charset="0"/>
              <a:buChar char="•"/>
            </a:pPr>
            <a:endParaRPr lang="pt-BR" sz="2000" kern="1200" spc="50" baseline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Clr>
                <a:srgbClr val="DCE341"/>
              </a:buClr>
              <a:buFont typeface="Arial" panose="020B0604020202020204" pitchFamily="34" charset="0"/>
              <a:buChar char="•"/>
            </a:pPr>
            <a:r>
              <a:rPr lang="pt-BR" sz="2000" spc="5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Colocar </a:t>
            </a:r>
            <a:r>
              <a:rPr lang="pt-BR" sz="2000" b="1" spc="5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ícone</a:t>
            </a:r>
            <a:r>
              <a:rPr lang="pt-BR" sz="2000" spc="5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na página</a:t>
            </a:r>
            <a:endParaRPr lang="pt-BR" sz="2000" kern="1200" spc="50" baseline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097" y="3346476"/>
            <a:ext cx="200025" cy="20002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097" y="3629485"/>
            <a:ext cx="200025" cy="20002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096" y="3951087"/>
            <a:ext cx="200025" cy="200025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4176643" y="2748610"/>
            <a:ext cx="2732513" cy="3614041"/>
          </a:xfrm>
          <a:prstGeom prst="rect">
            <a:avLst/>
          </a:prstGeom>
          <a:effectLst>
            <a:softEdge rad="508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4403198" y="2935781"/>
            <a:ext cx="2217926" cy="1015306"/>
          </a:xfrm>
          <a:prstGeom prst="rect">
            <a:avLst/>
          </a:prstGeom>
          <a:solidFill>
            <a:schemeClr val="accent1"/>
          </a:solidFill>
          <a:effectLst>
            <a:softEdge rad="508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4408769" y="4236315"/>
            <a:ext cx="1060228" cy="642136"/>
          </a:xfrm>
          <a:prstGeom prst="rect">
            <a:avLst/>
          </a:prstGeom>
          <a:solidFill>
            <a:schemeClr val="accent1"/>
          </a:solidFill>
          <a:effectLst>
            <a:softEdge rad="508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5567513" y="4234562"/>
            <a:ext cx="1060228" cy="642136"/>
          </a:xfrm>
          <a:prstGeom prst="rect">
            <a:avLst/>
          </a:prstGeom>
          <a:solidFill>
            <a:schemeClr val="accent1"/>
          </a:solidFill>
          <a:effectLst>
            <a:softEdge rad="508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4403198" y="5160173"/>
            <a:ext cx="2217926" cy="1015306"/>
          </a:xfrm>
          <a:prstGeom prst="rect">
            <a:avLst/>
          </a:prstGeom>
          <a:solidFill>
            <a:schemeClr val="accent1"/>
          </a:solidFill>
          <a:effectLst>
            <a:softEdge rad="508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1418258" y="867763"/>
            <a:ext cx="134654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800" b="1" dirty="0" smtClean="0">
                <a:solidFill>
                  <a:srgbClr val="DCE341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RECURSOS DA PÁGINA</a:t>
            </a:r>
            <a:endParaRPr lang="pt-BR" sz="4800" b="1" dirty="0">
              <a:solidFill>
                <a:srgbClr val="DCE341"/>
              </a:solidFill>
              <a:latin typeface="Century Gothic" panose="020B050202020202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8324850" y="8077151"/>
            <a:ext cx="828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5"/>
              </a:rPr>
              <a:t>Clique aqui </a:t>
            </a:r>
            <a:r>
              <a:rPr lang="pt-BR" sz="1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 ver os ícones disponíveis dentro do </a:t>
            </a:r>
            <a:r>
              <a:rPr lang="pt-BR" sz="1800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Fluig</a:t>
            </a:r>
            <a:r>
              <a:rPr lang="pt-BR" sz="1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800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Style</a:t>
            </a:r>
            <a:r>
              <a:rPr lang="pt-BR" sz="1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800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Guide</a:t>
            </a:r>
            <a:r>
              <a:rPr lang="pt-BR" sz="1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pt-BR" sz="18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86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594719" y="2244842"/>
            <a:ext cx="2732513" cy="3614041"/>
          </a:xfrm>
          <a:prstGeom prst="rect">
            <a:avLst/>
          </a:prstGeom>
          <a:effectLst>
            <a:softEdge rad="508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3821274" y="2432013"/>
            <a:ext cx="2217926" cy="1015306"/>
          </a:xfrm>
          <a:prstGeom prst="rect">
            <a:avLst/>
          </a:prstGeom>
          <a:solidFill>
            <a:schemeClr val="accent1"/>
          </a:solidFill>
          <a:effectLst>
            <a:softEdge rad="508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3826845" y="3732547"/>
            <a:ext cx="1060228" cy="642136"/>
          </a:xfrm>
          <a:prstGeom prst="rect">
            <a:avLst/>
          </a:prstGeom>
          <a:solidFill>
            <a:schemeClr val="accent1"/>
          </a:solidFill>
          <a:effectLst>
            <a:softEdge rad="508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3594719" y="6111051"/>
            <a:ext cx="8232154" cy="2402838"/>
          </a:xfrm>
          <a:prstGeom prst="rect">
            <a:avLst/>
          </a:prstGeom>
          <a:noFill/>
        </p:spPr>
        <p:txBody>
          <a:bodyPr wrap="square" lIns="90000" tIns="46800" rIns="90000" bIns="4680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pt-BR" sz="1800" b="1" dirty="0" smtClean="0">
              <a:solidFill>
                <a:schemeClr val="tx1"/>
              </a:solidFill>
              <a:ea typeface="Yu Gothic UI Semibold" panose="020B0700000000000000" pitchFamily="34" charset="-128"/>
            </a:endParaRP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Definir a estrutura de uma página </a:t>
            </a:r>
            <a:r>
              <a:rPr lang="pt-BR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podendo ter múltiplos </a:t>
            </a:r>
            <a:r>
              <a:rPr lang="pt-BR" sz="20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Slots.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sz="2000" dirty="0" smtClean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Customizar de acordo com a sua necessidade.</a:t>
            </a:r>
            <a:r>
              <a:rPr lang="pt-BR" sz="1800" dirty="0" smtClean="0">
                <a:solidFill>
                  <a:schemeClr val="tx1">
                    <a:lumMod val="75000"/>
                  </a:schemeClr>
                </a:solidFill>
                <a:ea typeface="Yu Gothic UI Semibold" panose="020B0700000000000000" pitchFamily="34" charset="-128"/>
              </a:rPr>
              <a:t/>
            </a:r>
            <a:br>
              <a:rPr lang="pt-BR" sz="1800" dirty="0" smtClean="0">
                <a:solidFill>
                  <a:schemeClr val="tx1">
                    <a:lumMod val="75000"/>
                  </a:schemeClr>
                </a:solidFill>
                <a:ea typeface="Yu Gothic UI Semibold" panose="020B0700000000000000" pitchFamily="34" charset="-128"/>
              </a:rPr>
            </a:br>
            <a:endParaRPr lang="pt-BR" sz="1800" dirty="0" smtClean="0">
              <a:solidFill>
                <a:schemeClr val="tx1">
                  <a:lumMod val="75000"/>
                </a:schemeClr>
              </a:solidFill>
              <a:ea typeface="Yu Gothic UI Semibold" panose="020B07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tx1">
                  <a:lumMod val="75000"/>
                </a:schemeClr>
              </a:solidFill>
              <a:ea typeface="Yu Gothic UI Semibold" panose="020B07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1800" spc="50" dirty="0">
              <a:solidFill>
                <a:srgbClr val="615F5E"/>
              </a:solidFill>
              <a:latin typeface="Trebuchet MS" charset="0"/>
              <a:ea typeface="Yu Gothic UI Semibold" panose="020B0700000000000000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1800" b="1" dirty="0">
              <a:solidFill>
                <a:schemeClr val="tx1">
                  <a:lumMod val="75000"/>
                </a:schemeClr>
              </a:solidFill>
              <a:ea typeface="Yu Gothic UI Semibold" panose="020B0700000000000000" pitchFamily="34" charset="-128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4985589" y="3730794"/>
            <a:ext cx="1060228" cy="642136"/>
          </a:xfrm>
          <a:prstGeom prst="rect">
            <a:avLst/>
          </a:prstGeom>
          <a:solidFill>
            <a:schemeClr val="accent1"/>
          </a:solidFill>
          <a:effectLst>
            <a:softEdge rad="508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3821274" y="4656405"/>
            <a:ext cx="2217926" cy="1015306"/>
          </a:xfrm>
          <a:prstGeom prst="rect">
            <a:avLst/>
          </a:prstGeom>
          <a:solidFill>
            <a:schemeClr val="accent1"/>
          </a:solidFill>
          <a:effectLst>
            <a:softEdge rad="508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6558182" y="2244842"/>
            <a:ext cx="2732513" cy="3614041"/>
          </a:xfrm>
          <a:prstGeom prst="rect">
            <a:avLst/>
          </a:prstGeom>
          <a:effectLst>
            <a:softEdge rad="508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6784737" y="2436150"/>
            <a:ext cx="2217926" cy="1492341"/>
          </a:xfrm>
          <a:prstGeom prst="rect">
            <a:avLst/>
          </a:prstGeom>
          <a:solidFill>
            <a:schemeClr val="accent1"/>
          </a:solidFill>
          <a:effectLst>
            <a:softEdge rad="508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6784737" y="4051862"/>
            <a:ext cx="2244542" cy="1453588"/>
          </a:xfrm>
          <a:prstGeom prst="rect">
            <a:avLst/>
          </a:prstGeom>
          <a:solidFill>
            <a:schemeClr val="accent1"/>
          </a:solidFill>
          <a:effectLst>
            <a:softEdge rad="508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9552223" y="2248979"/>
            <a:ext cx="2732513" cy="3614041"/>
          </a:xfrm>
          <a:prstGeom prst="rect">
            <a:avLst/>
          </a:prstGeom>
          <a:effectLst>
            <a:softEdge rad="508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9778778" y="2436150"/>
            <a:ext cx="2217926" cy="1015306"/>
          </a:xfrm>
          <a:prstGeom prst="rect">
            <a:avLst/>
          </a:prstGeom>
          <a:solidFill>
            <a:schemeClr val="accent1"/>
          </a:solidFill>
          <a:effectLst>
            <a:softEdge rad="508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9778778" y="4660542"/>
            <a:ext cx="2217926" cy="1015306"/>
          </a:xfrm>
          <a:prstGeom prst="rect">
            <a:avLst/>
          </a:prstGeom>
          <a:solidFill>
            <a:schemeClr val="accent1"/>
          </a:solidFill>
          <a:effectLst>
            <a:softEdge rad="508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9792988" y="3544209"/>
            <a:ext cx="2217926" cy="1015306"/>
          </a:xfrm>
          <a:prstGeom prst="rect">
            <a:avLst/>
          </a:prstGeom>
          <a:solidFill>
            <a:schemeClr val="accent1"/>
          </a:solidFill>
          <a:effectLst>
            <a:softEdge rad="508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1418258" y="867763"/>
            <a:ext cx="134654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800" b="1" dirty="0" smtClean="0">
                <a:solidFill>
                  <a:srgbClr val="DCE341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LAYOUTS DA PÁGINA</a:t>
            </a:r>
            <a:endParaRPr lang="pt-BR" sz="4800" b="1" dirty="0">
              <a:solidFill>
                <a:srgbClr val="DCE341"/>
              </a:solidFill>
              <a:latin typeface="Century Gothic" panose="020B050202020202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9133499" y="8144557"/>
            <a:ext cx="7935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/>
              </a:rPr>
              <a:t>Clique aqui </a:t>
            </a:r>
            <a:r>
              <a:rPr lang="pt-BR" sz="1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 saber mais sobre customização de </a:t>
            </a:r>
            <a:r>
              <a:rPr lang="pt-BR" sz="1800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layout’s</a:t>
            </a:r>
            <a:r>
              <a:rPr lang="pt-BR" sz="1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pt-BR" sz="18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1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90;p31"/>
          <p:cNvSpPr txBox="1"/>
          <p:nvPr/>
        </p:nvSpPr>
        <p:spPr>
          <a:xfrm>
            <a:off x="1033863" y="399556"/>
            <a:ext cx="126021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dirty="0">
                <a:solidFill>
                  <a:srgbClr val="DCE341"/>
                </a:solidFill>
                <a:latin typeface="Open Sans"/>
                <a:ea typeface="Open Sans"/>
                <a:cs typeface="Open Sans"/>
                <a:sym typeface="Open Sans"/>
              </a:rPr>
              <a:t>HORA DE </a:t>
            </a:r>
            <a:r>
              <a:rPr lang="pt-BR" sz="3200" b="1" dirty="0" smtClean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PRATICAR</a:t>
            </a:r>
            <a:endParaRPr sz="3200" b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5252069" y="2402006"/>
            <a:ext cx="4692031" cy="5841242"/>
          </a:xfrm>
          <a:prstGeom prst="rect">
            <a:avLst/>
          </a:prstGeom>
          <a:effectLst>
            <a:softEdge rad="508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5592924" y="2942100"/>
            <a:ext cx="3996552" cy="1206537"/>
          </a:xfrm>
          <a:prstGeom prst="rect">
            <a:avLst/>
          </a:prstGeom>
          <a:solidFill>
            <a:schemeClr val="accent1"/>
          </a:solidFill>
          <a:effectLst>
            <a:softEdge rad="508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5592923" y="4351800"/>
            <a:ext cx="1927375" cy="1206537"/>
          </a:xfrm>
          <a:prstGeom prst="rect">
            <a:avLst/>
          </a:prstGeom>
          <a:solidFill>
            <a:schemeClr val="accent1"/>
          </a:solidFill>
          <a:effectLst>
            <a:softEdge rad="508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7661413" y="4362685"/>
            <a:ext cx="1928063" cy="1206537"/>
          </a:xfrm>
          <a:prstGeom prst="rect">
            <a:avLst/>
          </a:prstGeom>
          <a:solidFill>
            <a:schemeClr val="accent1"/>
          </a:solidFill>
          <a:effectLst>
            <a:softEdge rad="508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6932949" y="5761498"/>
            <a:ext cx="1236830" cy="1004850"/>
          </a:xfrm>
          <a:prstGeom prst="rect">
            <a:avLst/>
          </a:prstGeom>
          <a:solidFill>
            <a:schemeClr val="accent1"/>
          </a:solidFill>
          <a:effectLst>
            <a:softEdge rad="508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8256685" y="5757943"/>
            <a:ext cx="1332792" cy="1004850"/>
          </a:xfrm>
          <a:prstGeom prst="rect">
            <a:avLst/>
          </a:prstGeom>
          <a:solidFill>
            <a:schemeClr val="accent1"/>
          </a:solidFill>
          <a:effectLst>
            <a:softEdge rad="508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5628634" y="5765562"/>
            <a:ext cx="1224280" cy="1004850"/>
          </a:xfrm>
          <a:prstGeom prst="rect">
            <a:avLst/>
          </a:prstGeom>
          <a:solidFill>
            <a:schemeClr val="accent1"/>
          </a:solidFill>
          <a:effectLst>
            <a:softEdge rad="508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5628634" y="6977637"/>
            <a:ext cx="665840" cy="755911"/>
          </a:xfrm>
          <a:prstGeom prst="rect">
            <a:avLst/>
          </a:prstGeom>
          <a:solidFill>
            <a:schemeClr val="accent1"/>
          </a:solidFill>
          <a:effectLst>
            <a:softEdge rad="508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6283841" y="6969509"/>
            <a:ext cx="665840" cy="755911"/>
          </a:xfrm>
          <a:prstGeom prst="rect">
            <a:avLst/>
          </a:prstGeom>
          <a:solidFill>
            <a:schemeClr val="accent1"/>
          </a:solidFill>
          <a:effectLst>
            <a:softEdge rad="508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6939048" y="6969257"/>
            <a:ext cx="665840" cy="755911"/>
          </a:xfrm>
          <a:prstGeom prst="rect">
            <a:avLst/>
          </a:prstGeom>
          <a:solidFill>
            <a:schemeClr val="accent1"/>
          </a:solidFill>
          <a:effectLst>
            <a:softEdge rad="508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7590845" y="6967004"/>
            <a:ext cx="665840" cy="755911"/>
          </a:xfrm>
          <a:prstGeom prst="rect">
            <a:avLst/>
          </a:prstGeom>
          <a:solidFill>
            <a:schemeClr val="accent1"/>
          </a:solidFill>
          <a:effectLst>
            <a:softEdge rad="508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8257798" y="6967004"/>
            <a:ext cx="665840" cy="755911"/>
          </a:xfrm>
          <a:prstGeom prst="rect">
            <a:avLst/>
          </a:prstGeom>
          <a:solidFill>
            <a:schemeClr val="accent1"/>
          </a:solidFill>
          <a:effectLst>
            <a:softEdge rad="508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8923638" y="6979506"/>
            <a:ext cx="665840" cy="755911"/>
          </a:xfrm>
          <a:prstGeom prst="rect">
            <a:avLst/>
          </a:prstGeom>
          <a:solidFill>
            <a:schemeClr val="accent1"/>
          </a:solidFill>
          <a:effectLst>
            <a:softEdge rad="508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/>
          <p:cNvSpPr txBox="1"/>
          <p:nvPr/>
        </p:nvSpPr>
        <p:spPr>
          <a:xfrm>
            <a:off x="7334913" y="3450574"/>
            <a:ext cx="2021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6319909" y="4793029"/>
            <a:ext cx="2021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</a:t>
            </a:r>
            <a:endParaRPr lang="pt-BR" sz="18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8508316" y="4793029"/>
            <a:ext cx="2021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  <a:endParaRPr lang="pt-BR" sz="18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6092911" y="6121861"/>
            <a:ext cx="2021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</a:t>
            </a:r>
            <a:endParaRPr lang="pt-BR" sz="18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7397255" y="6098431"/>
            <a:ext cx="2021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8775962" y="6098431"/>
            <a:ext cx="2021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</a:t>
            </a:r>
            <a:endParaRPr lang="pt-BR" sz="18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5808461" y="7186149"/>
            <a:ext cx="2021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</a:t>
            </a:r>
            <a:endParaRPr lang="pt-BR" sz="18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CaixaDeTexto 27"/>
          <p:cNvSpPr txBox="1"/>
          <p:nvPr/>
        </p:nvSpPr>
        <p:spPr>
          <a:xfrm>
            <a:off x="6469220" y="7186149"/>
            <a:ext cx="2021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9092400" y="7184052"/>
            <a:ext cx="315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</a:t>
            </a:r>
            <a:endParaRPr lang="pt-BR" sz="18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7088916" y="7176858"/>
            <a:ext cx="2021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endParaRPr lang="pt-BR" sz="18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7763841" y="7184052"/>
            <a:ext cx="325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</a:t>
            </a:r>
            <a:endParaRPr lang="pt-BR" sz="18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8473967" y="7165297"/>
            <a:ext cx="387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1033863" y="1720134"/>
            <a:ext cx="1222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 base na linguagem .</a:t>
            </a:r>
            <a:r>
              <a:rPr lang="pt-BR" sz="2000" dirty="0" err="1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ftl</a:t>
            </a:r>
            <a:r>
              <a:rPr lang="pt-BR" sz="200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 </a:t>
            </a:r>
            <a:r>
              <a:rPr lang="pt-BR" sz="2000" dirty="0" err="1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bootstrap</a:t>
            </a:r>
            <a:r>
              <a:rPr lang="pt-BR" sz="20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200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customize em um layout o modelo abaixo</a:t>
            </a:r>
            <a:r>
              <a:rPr lang="pt-BR" sz="2000" dirty="0" smtClean="0"/>
              <a:t>: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30323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418258" y="867763"/>
            <a:ext cx="134654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800" b="1" dirty="0" smtClean="0">
                <a:solidFill>
                  <a:srgbClr val="DCE341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WIDGET</a:t>
            </a:r>
            <a:endParaRPr lang="pt-BR" sz="4800" b="1" dirty="0">
              <a:solidFill>
                <a:srgbClr val="DCE341"/>
              </a:solidFill>
              <a:latin typeface="Century Gothic" panose="020B050202020202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049" y="2460168"/>
            <a:ext cx="5879710" cy="45392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CaixaDeTexto 10"/>
          <p:cNvSpPr txBox="1"/>
          <p:nvPr/>
        </p:nvSpPr>
        <p:spPr>
          <a:xfrm>
            <a:off x="8667750" y="3059861"/>
            <a:ext cx="68961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DCE34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Componentes </a:t>
            </a:r>
            <a:r>
              <a:rPr lang="pt-BR" sz="2000" dirty="0" smtClean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interativos</a:t>
            </a:r>
          </a:p>
          <a:p>
            <a:pPr marL="285750" indent="-285750">
              <a:lnSpc>
                <a:spcPct val="150000"/>
              </a:lnSpc>
              <a:buClr>
                <a:srgbClr val="DCE34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Acesso</a:t>
            </a:r>
            <a:r>
              <a:rPr lang="pt-BR" sz="2000" spc="50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2000" spc="50" dirty="0" smtClean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centralizado</a:t>
            </a:r>
          </a:p>
          <a:p>
            <a:pPr marL="285750" indent="-285750">
              <a:lnSpc>
                <a:spcPct val="150000"/>
              </a:lnSpc>
              <a:buClr>
                <a:srgbClr val="DCE341"/>
              </a:buClr>
              <a:buFont typeface="Arial" panose="020B0604020202020204" pitchFamily="34" charset="0"/>
              <a:buChar char="•"/>
            </a:pPr>
            <a:r>
              <a:rPr lang="pt-BR" sz="2000" spc="50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Visualize gráficos e </a:t>
            </a:r>
            <a:r>
              <a:rPr lang="pt-BR" sz="2000" spc="50" dirty="0" err="1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dashborads</a:t>
            </a:r>
            <a:r>
              <a:rPr lang="pt-BR" sz="2000" spc="50" dirty="0" smtClean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rgbClr val="DCE341"/>
              </a:buClr>
              <a:buFont typeface="Arial" panose="020B0604020202020204" pitchFamily="34" charset="0"/>
              <a:buChar char="•"/>
            </a:pPr>
            <a:r>
              <a:rPr lang="pt-BR" sz="2000" spc="50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Integrar aplicações de maneira simples</a:t>
            </a:r>
            <a:endParaRPr lang="pt-BR" sz="2000" kern="1200" spc="50" dirty="0">
              <a:solidFill>
                <a:schemeClr val="tx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DCE341"/>
              </a:buClr>
              <a:buFont typeface="Arial" panose="020B0604020202020204" pitchFamily="34" charset="0"/>
              <a:buChar char="•"/>
            </a:pPr>
            <a:r>
              <a:rPr lang="pt-BR" sz="2000" spc="50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Acesso rápido a relatórios e </a:t>
            </a:r>
            <a:r>
              <a:rPr lang="pt-BR" sz="2000" spc="50" dirty="0" smtClean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documentos</a:t>
            </a:r>
          </a:p>
          <a:p>
            <a:pPr marL="285750" indent="-285750">
              <a:lnSpc>
                <a:spcPct val="150000"/>
              </a:lnSpc>
              <a:buClr>
                <a:srgbClr val="DCE341"/>
              </a:buClr>
              <a:buFont typeface="Arial" panose="020B0604020202020204" pitchFamily="34" charset="0"/>
              <a:buChar char="•"/>
            </a:pPr>
            <a:r>
              <a:rPr lang="pt-BR" sz="2000" spc="50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Acesso a endereços Web</a:t>
            </a:r>
            <a:endParaRPr lang="pt-BR" sz="2000" kern="1200" spc="50" dirty="0">
              <a:solidFill>
                <a:schemeClr val="tx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pt-BR" kern="1200" spc="50" dirty="0">
              <a:solidFill>
                <a:schemeClr val="tx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pt-BR" kern="1200" spc="50" dirty="0">
              <a:solidFill>
                <a:schemeClr val="tx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pt-BR" kern="1200" spc="50" dirty="0">
              <a:solidFill>
                <a:schemeClr val="tx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pt-BR" kern="1200" spc="50" dirty="0">
              <a:solidFill>
                <a:schemeClr val="tx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9972409" y="7960392"/>
            <a:ext cx="6277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Clique aqui </a:t>
            </a:r>
            <a:r>
              <a:rPr lang="pt-BR" sz="20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 saber mais sobre </a:t>
            </a:r>
            <a:r>
              <a:rPr lang="pt-BR" sz="2000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Widget’s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3194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418258" y="867763"/>
            <a:ext cx="134654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800" b="1" dirty="0" smtClean="0">
                <a:solidFill>
                  <a:srgbClr val="DCE341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INTEGRAÇÕES WIDGET</a:t>
            </a:r>
            <a:endParaRPr lang="pt-BR" sz="4800" b="1" dirty="0">
              <a:solidFill>
                <a:srgbClr val="DCE341"/>
              </a:solidFill>
              <a:latin typeface="Century Gothic" panose="020B050202020202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Fluxograma: Processo 2"/>
          <p:cNvSpPr/>
          <p:nvPr/>
        </p:nvSpPr>
        <p:spPr>
          <a:xfrm>
            <a:off x="2007971" y="4324684"/>
            <a:ext cx="3528392" cy="432048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luxograma: Processo 3"/>
          <p:cNvSpPr/>
          <p:nvPr/>
        </p:nvSpPr>
        <p:spPr>
          <a:xfrm>
            <a:off x="2151987" y="4435673"/>
            <a:ext cx="1656184" cy="214062"/>
          </a:xfrm>
          <a:prstGeom prst="flowChart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luxograma: Processo 4"/>
          <p:cNvSpPr/>
          <p:nvPr/>
        </p:nvSpPr>
        <p:spPr>
          <a:xfrm>
            <a:off x="3808171" y="4435673"/>
            <a:ext cx="1584176" cy="214062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3002078" y="3984219"/>
            <a:ext cx="1800200" cy="402291"/>
          </a:xfrm>
          <a:prstGeom prst="rect">
            <a:avLst/>
          </a:prstGeom>
          <a:noFill/>
        </p:spPr>
        <p:txBody>
          <a:bodyPr wrap="square" lIns="90000" tIns="46800" rIns="90000" bIns="4680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pt-BR" sz="2000" b="1" kern="1200" spc="50" baseline="0" dirty="0" smtClean="0">
                <a:solidFill>
                  <a:srgbClr val="615F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Síncrono</a:t>
            </a:r>
            <a:endParaRPr lang="pt-BR" sz="2000" b="1" kern="1200" spc="50" baseline="0" dirty="0">
              <a:solidFill>
                <a:srgbClr val="615F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Fluxograma: Processo 6"/>
          <p:cNvSpPr/>
          <p:nvPr/>
        </p:nvSpPr>
        <p:spPr>
          <a:xfrm>
            <a:off x="2053982" y="2885307"/>
            <a:ext cx="3528392" cy="678582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Fluxograma: Processo 7"/>
          <p:cNvSpPr/>
          <p:nvPr/>
        </p:nvSpPr>
        <p:spPr>
          <a:xfrm>
            <a:off x="2899382" y="3244827"/>
            <a:ext cx="2448272" cy="214062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luxograma: Processo 8"/>
          <p:cNvSpPr/>
          <p:nvPr/>
        </p:nvSpPr>
        <p:spPr>
          <a:xfrm>
            <a:off x="2143830" y="3022961"/>
            <a:ext cx="2448272" cy="214062"/>
          </a:xfrm>
          <a:prstGeom prst="flowChart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2741736" y="2479114"/>
            <a:ext cx="2020622" cy="402291"/>
          </a:xfrm>
          <a:prstGeom prst="rect">
            <a:avLst/>
          </a:prstGeom>
          <a:noFill/>
        </p:spPr>
        <p:txBody>
          <a:bodyPr wrap="square" lIns="90000" tIns="46800" rIns="90000" bIns="4680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pt-BR" sz="2000" b="1" kern="1200" spc="5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Assíncrono</a:t>
            </a:r>
            <a:endParaRPr lang="pt-BR" sz="2000" b="1" kern="1200" spc="50" baseline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2292178" y="5222473"/>
            <a:ext cx="3528392" cy="402291"/>
          </a:xfrm>
          <a:prstGeom prst="rect">
            <a:avLst/>
          </a:prstGeom>
          <a:noFill/>
        </p:spPr>
        <p:txBody>
          <a:bodyPr wrap="square" lIns="90000" tIns="46800" rIns="90000" bIns="4680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pt-BR" sz="2000" b="1" kern="1200" spc="50" baseline="0" dirty="0" smtClean="0">
                <a:solidFill>
                  <a:srgbClr val="615F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Formulários e </a:t>
            </a:r>
            <a:r>
              <a:rPr lang="pt-BR" sz="2000" b="1" kern="1200" spc="50" baseline="0" dirty="0" err="1" smtClean="0">
                <a:solidFill>
                  <a:srgbClr val="615F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Datasets</a:t>
            </a:r>
            <a:endParaRPr lang="pt-BR" sz="2000" b="1" kern="1200" spc="50" baseline="0" dirty="0">
              <a:solidFill>
                <a:srgbClr val="615F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10128026" y="2479114"/>
            <a:ext cx="3528392" cy="402291"/>
          </a:xfrm>
          <a:prstGeom prst="rect">
            <a:avLst/>
          </a:prstGeom>
          <a:noFill/>
        </p:spPr>
        <p:txBody>
          <a:bodyPr wrap="square" lIns="90000" tIns="46800" rIns="90000" bIns="4680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2000" b="1" spc="50" dirty="0" smtClean="0">
                <a:solidFill>
                  <a:srgbClr val="615F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REST</a:t>
            </a:r>
            <a:endParaRPr lang="pt-BR" sz="2000" b="1" kern="1200" spc="50" baseline="0" dirty="0">
              <a:solidFill>
                <a:srgbClr val="615F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10596795" y="4402709"/>
            <a:ext cx="2401945" cy="402291"/>
          </a:xfrm>
          <a:prstGeom prst="rect">
            <a:avLst/>
          </a:prstGeom>
          <a:noFill/>
        </p:spPr>
        <p:txBody>
          <a:bodyPr wrap="square" lIns="90000" tIns="46800" rIns="90000" bIns="4680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2000" b="1" spc="50" dirty="0" smtClean="0">
                <a:solidFill>
                  <a:srgbClr val="615F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SOAP</a:t>
            </a:r>
            <a:endParaRPr lang="pt-BR" sz="2000" b="1" kern="1200" spc="50" baseline="0" dirty="0">
              <a:solidFill>
                <a:srgbClr val="615F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6994974" y="2872373"/>
            <a:ext cx="2304256" cy="2304256"/>
          </a:xfrm>
          <a:prstGeom prst="ellipse">
            <a:avLst/>
          </a:prstGeom>
          <a:solidFill>
            <a:srgbClr val="DCE34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7251501" y="3860838"/>
            <a:ext cx="1791201" cy="463846"/>
          </a:xfrm>
          <a:prstGeom prst="rect">
            <a:avLst/>
          </a:prstGeom>
          <a:noFill/>
        </p:spPr>
        <p:txBody>
          <a:bodyPr wrap="square" lIns="90000" tIns="46800" rIns="90000" bIns="4680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pt-BR" sz="2400" b="1" kern="1200" spc="5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WIDGETS</a:t>
            </a:r>
            <a:endParaRPr lang="pt-BR" sz="2400" b="1" kern="1200" spc="50" baseline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Conector de seta reta 15"/>
          <p:cNvCxnSpPr/>
          <p:nvPr/>
        </p:nvCxnSpPr>
        <p:spPr>
          <a:xfrm flipH="1">
            <a:off x="5748561" y="4019592"/>
            <a:ext cx="1080120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 flipH="1">
            <a:off x="9492977" y="4019592"/>
            <a:ext cx="1080120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6324625" y="1991482"/>
            <a:ext cx="0" cy="5040560"/>
          </a:xfrm>
          <a:prstGeom prst="line">
            <a:avLst/>
          </a:prstGeom>
          <a:ln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>
            <a:off x="10069041" y="1979712"/>
            <a:ext cx="0" cy="5040560"/>
          </a:xfrm>
          <a:prstGeom prst="line">
            <a:avLst/>
          </a:prstGeom>
          <a:ln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Fluxograma: Processo 19"/>
          <p:cNvSpPr/>
          <p:nvPr/>
        </p:nvSpPr>
        <p:spPr>
          <a:xfrm>
            <a:off x="2027333" y="5616786"/>
            <a:ext cx="3528392" cy="125947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Fluxograma: Disco magnético 20"/>
          <p:cNvSpPr/>
          <p:nvPr/>
        </p:nvSpPr>
        <p:spPr>
          <a:xfrm>
            <a:off x="3002078" y="5788439"/>
            <a:ext cx="1415168" cy="948163"/>
          </a:xfrm>
          <a:prstGeom prst="flowChartMagneticDisk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Fluxograma: Processo 21"/>
          <p:cNvSpPr/>
          <p:nvPr/>
        </p:nvSpPr>
        <p:spPr>
          <a:xfrm>
            <a:off x="10749590" y="2885307"/>
            <a:ext cx="2415795" cy="125947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991" y="3161127"/>
            <a:ext cx="1867272" cy="740344"/>
          </a:xfrm>
          <a:prstGeom prst="rect">
            <a:avLst/>
          </a:prstGeom>
        </p:spPr>
      </p:pic>
      <p:sp>
        <p:nvSpPr>
          <p:cNvPr id="24" name="Fluxograma: Processo 23"/>
          <p:cNvSpPr/>
          <p:nvPr/>
        </p:nvSpPr>
        <p:spPr>
          <a:xfrm>
            <a:off x="10749590" y="4808902"/>
            <a:ext cx="2415795" cy="1259470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185" y="4971562"/>
            <a:ext cx="904957" cy="93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9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909519" y="1747456"/>
            <a:ext cx="1251253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80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VAMOS</a:t>
            </a:r>
            <a:br>
              <a:rPr lang="pt-BR" sz="80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</a:br>
            <a:r>
              <a:rPr lang="pt-BR" sz="80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COMEÇAR A SUA</a:t>
            </a:r>
            <a:br>
              <a:rPr lang="pt-BR" sz="80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</a:br>
            <a:r>
              <a:rPr lang="pt-BR" sz="8000" b="1" dirty="0">
                <a:solidFill>
                  <a:srgbClr val="F9C623"/>
                </a:solidFill>
                <a:latin typeface="Trebuchet MS" charset="0"/>
                <a:ea typeface="Trebuchet MS" charset="0"/>
                <a:cs typeface="Trebuchet MS" charset="0"/>
              </a:rPr>
              <a:t>JORNADA DIGITAL?</a:t>
            </a:r>
          </a:p>
        </p:txBody>
      </p:sp>
    </p:spTree>
    <p:extLst>
      <p:ext uri="{BB962C8B-B14F-4D97-AF65-F5344CB8AC3E}">
        <p14:creationId xmlns:p14="http://schemas.microsoft.com/office/powerpoint/2010/main" val="316888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14731" y="404217"/>
            <a:ext cx="9344132" cy="492300"/>
          </a:xfrm>
        </p:spPr>
        <p:txBody>
          <a:bodyPr/>
          <a:lstStyle/>
          <a:p>
            <a:r>
              <a:rPr lang="pt-BR" b="1" dirty="0" smtClean="0">
                <a:solidFill>
                  <a:srgbClr val="ED670C"/>
                </a:solidFill>
                <a:latin typeface="Open Sans"/>
                <a:ea typeface="Open Sans"/>
                <a:cs typeface="Open Sans"/>
                <a:sym typeface="Open Sans"/>
              </a:rPr>
              <a:t>DOCUMENTAÇÃO </a:t>
            </a:r>
            <a:r>
              <a:rPr lang="pt-BR" b="1" dirty="0" smtClean="0">
                <a:solidFill>
                  <a:srgbClr val="403B37"/>
                </a:solidFill>
                <a:latin typeface="Open Sans"/>
                <a:ea typeface="Open Sans"/>
                <a:cs typeface="Open Sans"/>
                <a:sym typeface="Open Sans"/>
              </a:rPr>
              <a:t>DO TREINAMENTO</a:t>
            </a:r>
            <a:r>
              <a:rPr lang="pt-BR" b="1" dirty="0">
                <a:solidFill>
                  <a:srgbClr val="403B37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pt-BR" b="1" dirty="0">
                <a:solidFill>
                  <a:srgbClr val="403B37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pt-BR" dirty="0"/>
          </a:p>
        </p:txBody>
      </p:sp>
      <p:sp>
        <p:nvSpPr>
          <p:cNvPr id="7" name="Google Shape;312;p32"/>
          <p:cNvSpPr/>
          <p:nvPr/>
        </p:nvSpPr>
        <p:spPr>
          <a:xfrm>
            <a:off x="807196" y="2431136"/>
            <a:ext cx="4535802" cy="4451585"/>
          </a:xfrm>
          <a:prstGeom prst="roundRect">
            <a:avLst>
              <a:gd name="adj" fmla="val 924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62500" tIns="0" rIns="162500" bIns="1625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rgbClr val="E5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" name="Google Shape;312;p32"/>
          <p:cNvSpPr/>
          <p:nvPr/>
        </p:nvSpPr>
        <p:spPr>
          <a:xfrm>
            <a:off x="5726543" y="2431136"/>
            <a:ext cx="4535802" cy="4451585"/>
          </a:xfrm>
          <a:prstGeom prst="roundRect">
            <a:avLst>
              <a:gd name="adj" fmla="val 924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62500" tIns="0" rIns="162500" bIns="1625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rgbClr val="E5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" name="Google Shape;312;p32"/>
          <p:cNvSpPr/>
          <p:nvPr/>
        </p:nvSpPr>
        <p:spPr>
          <a:xfrm>
            <a:off x="10645890" y="2431136"/>
            <a:ext cx="4535802" cy="4451585"/>
          </a:xfrm>
          <a:prstGeom prst="roundRect">
            <a:avLst>
              <a:gd name="adj" fmla="val 924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62500" tIns="0" rIns="162500" bIns="1625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rgbClr val="E5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1291297" y="2759241"/>
            <a:ext cx="3666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SITES DE REFERÊNCIA</a:t>
            </a:r>
            <a:endParaRPr lang="pt-BR" sz="2400" b="1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6910335" y="2759241"/>
            <a:ext cx="2582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APOSTILAS</a:t>
            </a:r>
            <a:endParaRPr lang="pt-BR" sz="2400" b="1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11622401" y="2759240"/>
            <a:ext cx="2582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 Treinamentos</a:t>
            </a:r>
            <a:endParaRPr lang="pt-BR" sz="2400" b="1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1106906" y="3497179"/>
            <a:ext cx="3657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solidFill>
                  <a:schemeClr val="tx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Documentação: </a:t>
            </a:r>
            <a:r>
              <a:rPr lang="pt-BR" sz="18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/>
              </a:rPr>
              <a:t>dev.fluig.com</a:t>
            </a:r>
            <a:endParaRPr lang="pt-BR" sz="18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pt-BR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800" dirty="0">
                <a:solidFill>
                  <a:schemeClr val="tx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Suporte: </a:t>
            </a:r>
            <a:r>
              <a:rPr lang="pt-BR" sz="18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 action="ppaction://hlinkfile"/>
              </a:rPr>
              <a:t>suporte.fluig.com</a:t>
            </a:r>
            <a:endParaRPr lang="pt-BR" sz="18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pt-BR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800" dirty="0">
                <a:solidFill>
                  <a:schemeClr val="tx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Blog: </a:t>
            </a:r>
            <a:r>
              <a:rPr lang="pt-BR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4"/>
              </a:rPr>
              <a:t>fluig.com/blog</a:t>
            </a:r>
            <a:endParaRPr lang="pt-BR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pt-BR" sz="18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800" dirty="0">
                <a:solidFill>
                  <a:schemeClr val="tx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Site: </a:t>
            </a:r>
            <a:r>
              <a:rPr lang="pt-BR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5"/>
              </a:rPr>
              <a:t>fluig.com</a:t>
            </a:r>
            <a:endParaRPr lang="pt-BR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pt-BR" dirty="0"/>
          </a:p>
        </p:txBody>
      </p:sp>
      <p:sp>
        <p:nvSpPr>
          <p:cNvPr id="22" name="CaixaDeTexto 21"/>
          <p:cNvSpPr txBox="1"/>
          <p:nvPr/>
        </p:nvSpPr>
        <p:spPr>
          <a:xfrm>
            <a:off x="11023936" y="3374430"/>
            <a:ext cx="3320716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 smtClean="0">
                <a:solidFill>
                  <a:schemeClr val="tx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Treinamentos: </a:t>
            </a:r>
            <a:r>
              <a:rPr lang="pt-BR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6"/>
              </a:rPr>
              <a:t>academy.fluig.com</a:t>
            </a:r>
            <a:endParaRPr lang="pt-BR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pt-BR" sz="18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800" dirty="0" err="1" smtClean="0">
                <a:solidFill>
                  <a:schemeClr val="tx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SlideShare</a:t>
            </a:r>
            <a:r>
              <a:rPr lang="pt-BR" sz="1800" dirty="0">
                <a:solidFill>
                  <a:schemeClr val="tx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pt-BR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7"/>
              </a:rPr>
              <a:t>pt.slideshare.net/</a:t>
            </a:r>
            <a:r>
              <a:rPr lang="pt-BR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7"/>
              </a:rPr>
              <a:t>fluig</a:t>
            </a:r>
            <a:endParaRPr lang="pt-BR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pt-BR" sz="18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800" dirty="0" err="1">
                <a:solidFill>
                  <a:schemeClr val="tx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YouTube</a:t>
            </a:r>
            <a:r>
              <a:rPr lang="pt-BR" sz="1800" dirty="0">
                <a:solidFill>
                  <a:schemeClr val="tx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pt-BR" sz="18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8"/>
              </a:rPr>
              <a:t>youtube.com/</a:t>
            </a:r>
            <a:r>
              <a:rPr lang="pt-BR" sz="18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8"/>
              </a:rPr>
              <a:t>fluigplatform</a:t>
            </a:r>
            <a:endParaRPr lang="pt-BR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pt-BR" sz="18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800" dirty="0" err="1">
                <a:solidFill>
                  <a:schemeClr val="tx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Scribd</a:t>
            </a:r>
            <a:r>
              <a:rPr lang="pt-BR" sz="1800" dirty="0">
                <a:solidFill>
                  <a:schemeClr val="tx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pt-BR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9"/>
              </a:rPr>
              <a:t>scribd.com/</a:t>
            </a:r>
            <a:r>
              <a:rPr lang="pt-BR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9"/>
              </a:rPr>
              <a:t>fluigplatform</a:t>
            </a:r>
            <a:endParaRPr lang="pt-BR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pt-BR" dirty="0"/>
          </a:p>
        </p:txBody>
      </p:sp>
      <p:sp>
        <p:nvSpPr>
          <p:cNvPr id="29" name="CaixaDeTexto 28"/>
          <p:cNvSpPr txBox="1"/>
          <p:nvPr/>
        </p:nvSpPr>
        <p:spPr>
          <a:xfrm>
            <a:off x="6102215" y="3549011"/>
            <a:ext cx="33971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10"/>
              </a:rPr>
              <a:t>Apostila</a:t>
            </a:r>
            <a:r>
              <a:rPr lang="en-US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10"/>
              </a:rPr>
              <a:t> BPM </a:t>
            </a:r>
            <a:r>
              <a:rPr lang="en-US" sz="18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10"/>
              </a:rPr>
              <a:t>Essentials</a:t>
            </a:r>
            <a:endParaRPr lang="en-US" sz="1800" b="1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8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8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11"/>
              </a:rPr>
              <a:t>Apostila</a:t>
            </a:r>
            <a:r>
              <a:rPr lang="en-US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11"/>
              </a:rPr>
              <a:t> BPM Intermediate</a:t>
            </a:r>
            <a:r>
              <a:rPr lang="en-US" sz="1800" b="1" dirty="0"/>
              <a:t/>
            </a:r>
            <a:br>
              <a:rPr lang="en-US" sz="1800" b="1" dirty="0"/>
            </a:br>
            <a:endParaRPr lang="en-US" sz="1800" b="1" dirty="0"/>
          </a:p>
          <a:p>
            <a:r>
              <a:rPr lang="en-US" sz="1800" dirty="0"/>
              <a:t/>
            </a:r>
            <a:br>
              <a:rPr lang="en-US" sz="1800" dirty="0"/>
            </a:br>
            <a:endParaRPr lang="pt-BR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05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1"/>
          <p:cNvSpPr/>
          <p:nvPr/>
        </p:nvSpPr>
        <p:spPr>
          <a:xfrm rot="9815227">
            <a:off x="1305688" y="4135993"/>
            <a:ext cx="3989990" cy="2006729"/>
          </a:xfrm>
          <a:prstGeom prst="rect">
            <a:avLst/>
          </a:prstGeom>
          <a:solidFill>
            <a:srgbClr val="FDCA02"/>
          </a:solidFill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</p:txBody>
      </p:sp>
      <p:sp>
        <p:nvSpPr>
          <p:cNvPr id="286" name="Google Shape;286;p31"/>
          <p:cNvSpPr/>
          <p:nvPr/>
        </p:nvSpPr>
        <p:spPr>
          <a:xfrm rot="-9940118">
            <a:off x="10485327" y="4251790"/>
            <a:ext cx="4138901" cy="1888471"/>
          </a:xfrm>
          <a:prstGeom prst="rect">
            <a:avLst/>
          </a:prstGeom>
          <a:solidFill>
            <a:srgbClr val="FDCA02"/>
          </a:solidFill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1"/>
          <p:cNvSpPr/>
          <p:nvPr/>
        </p:nvSpPr>
        <p:spPr>
          <a:xfrm>
            <a:off x="1444606" y="1609614"/>
            <a:ext cx="13061100" cy="6080400"/>
          </a:xfrm>
          <a:prstGeom prst="roundRect">
            <a:avLst>
              <a:gd name="adj" fmla="val 5127"/>
            </a:avLst>
          </a:prstGeom>
          <a:solidFill>
            <a:schemeClr val="lt1"/>
          </a:solidFill>
          <a:ln w="38100" cap="flat" cmpd="sng">
            <a:solidFill>
              <a:srgbClr val="FDCA0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414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1"/>
          <p:cNvSpPr/>
          <p:nvPr/>
        </p:nvSpPr>
        <p:spPr>
          <a:xfrm>
            <a:off x="512744" y="5265383"/>
            <a:ext cx="14862000" cy="1167000"/>
          </a:xfrm>
          <a:prstGeom prst="rect">
            <a:avLst/>
          </a:prstGeom>
          <a:solidFill>
            <a:srgbClr val="FDCA02"/>
          </a:solidFill>
          <a:ln>
            <a:noFill/>
          </a:ln>
          <a:effectLst>
            <a:outerShdw blurRad="57150" dist="9525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1"/>
          <p:cNvSpPr txBox="1">
            <a:spLocks noGrp="1"/>
          </p:cNvSpPr>
          <p:nvPr>
            <p:ph type="sldNum" idx="12"/>
          </p:nvPr>
        </p:nvSpPr>
        <p:spPr>
          <a:xfrm>
            <a:off x="14017994" y="424089"/>
            <a:ext cx="1233000" cy="699600"/>
          </a:xfrm>
          <a:prstGeom prst="rect">
            <a:avLst/>
          </a:prstGeom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sp>
        <p:nvSpPr>
          <p:cNvPr id="290" name="Google Shape;290;p31"/>
          <p:cNvSpPr txBox="1"/>
          <p:nvPr/>
        </p:nvSpPr>
        <p:spPr>
          <a:xfrm>
            <a:off x="1033863" y="399556"/>
            <a:ext cx="126021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dirty="0" smtClean="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AGENDA</a:t>
            </a:r>
            <a:r>
              <a:rPr lang="pt-BR" sz="3200" b="1" dirty="0" smtClean="0">
                <a:solidFill>
                  <a:srgbClr val="403B3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pt-BR" sz="3200" b="1" dirty="0">
                <a:solidFill>
                  <a:srgbClr val="403B37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pt-BR" sz="3200" b="1" dirty="0" smtClean="0">
                <a:solidFill>
                  <a:srgbClr val="403B37"/>
                </a:solidFill>
                <a:latin typeface="Open Sans"/>
                <a:ea typeface="Open Sans"/>
                <a:cs typeface="Open Sans"/>
                <a:sym typeface="Open Sans"/>
              </a:rPr>
              <a:t>O DIA</a:t>
            </a:r>
            <a:endParaRPr sz="3200" b="1" dirty="0">
              <a:solidFill>
                <a:srgbClr val="403B3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1" name="Google Shape;291;p31"/>
          <p:cNvSpPr/>
          <p:nvPr/>
        </p:nvSpPr>
        <p:spPr>
          <a:xfrm>
            <a:off x="1980745" y="2406180"/>
            <a:ext cx="11925000" cy="2595600"/>
          </a:xfrm>
          <a:prstGeom prst="roundRect">
            <a:avLst>
              <a:gd name="adj" fmla="val 3329"/>
            </a:avLst>
          </a:prstGeom>
          <a:noFill/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4200" b="1" dirty="0">
              <a:solidFill>
                <a:srgbClr val="FFC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2" name="Google Shape;292;p31"/>
          <p:cNvSpPr/>
          <p:nvPr/>
        </p:nvSpPr>
        <p:spPr>
          <a:xfrm>
            <a:off x="1980745" y="5453892"/>
            <a:ext cx="11925000" cy="789900"/>
          </a:xfrm>
          <a:prstGeom prst="roundRect">
            <a:avLst>
              <a:gd name="adj" fmla="val 3329"/>
            </a:avLst>
          </a:prstGeom>
          <a:noFill/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100" b="1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DIA #1</a:t>
            </a:r>
            <a:endParaRPr sz="71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3" name="Google Shape;2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27740"/>
            <a:ext cx="16249651" cy="15741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/>
          <p:cNvSpPr txBox="1"/>
          <p:nvPr/>
        </p:nvSpPr>
        <p:spPr>
          <a:xfrm>
            <a:off x="2550676" y="3321333"/>
            <a:ext cx="102669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CC00"/>
              </a:buClr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403B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Customizar formulários através da IDE do </a:t>
            </a:r>
            <a:r>
              <a:rPr lang="pt-BR" sz="2400" dirty="0" err="1" smtClean="0">
                <a:solidFill>
                  <a:srgbClr val="403B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fluig</a:t>
            </a:r>
            <a:r>
              <a:rPr lang="pt-BR" sz="2400" dirty="0" smtClean="0">
                <a:solidFill>
                  <a:srgbClr val="403B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2400" dirty="0" err="1" smtClean="0">
                <a:solidFill>
                  <a:srgbClr val="403B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studio</a:t>
            </a:r>
            <a:r>
              <a:rPr lang="pt-BR" sz="2400" dirty="0" smtClean="0">
                <a:solidFill>
                  <a:srgbClr val="403B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Clr>
                <a:srgbClr val="FFCC00"/>
              </a:buClr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403B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Criar e importar </a:t>
            </a:r>
            <a:r>
              <a:rPr lang="pt-BR" sz="2400" dirty="0" err="1" smtClean="0">
                <a:solidFill>
                  <a:srgbClr val="403B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snippets</a:t>
            </a:r>
            <a:r>
              <a:rPr lang="pt-BR" sz="2400" dirty="0" smtClean="0">
                <a:solidFill>
                  <a:srgbClr val="403B3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>
              <a:lnSpc>
                <a:spcPct val="150000"/>
              </a:lnSpc>
              <a:buClr>
                <a:srgbClr val="FFCC00"/>
              </a:buClr>
            </a:pPr>
            <a:endParaRPr lang="pt-BR" sz="2400" dirty="0">
              <a:solidFill>
                <a:srgbClr val="403B37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941084" y="2218919"/>
            <a:ext cx="67537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 smtClean="0">
                <a:solidFill>
                  <a:srgbClr val="FDCA0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OBJETIVO</a:t>
            </a:r>
            <a:endParaRPr lang="pt-BR" sz="4400" b="1" dirty="0">
              <a:solidFill>
                <a:srgbClr val="FDCA0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1938" cy="9144000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1324369" y="5849546"/>
            <a:ext cx="4607679" cy="6155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ESB</a:t>
            </a:r>
            <a:br>
              <a:rPr lang="pt-BR" sz="18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</a:br>
            <a:r>
              <a:rPr lang="pt-BR" sz="16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Integrações Complexas de Sistemas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0004691" y="7642688"/>
            <a:ext cx="2886728" cy="6155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SOCIAL</a:t>
            </a:r>
          </a:p>
          <a:p>
            <a:r>
              <a:rPr lang="pt-BR" sz="1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Comunicação e Colaboração</a:t>
            </a:r>
            <a:endParaRPr lang="pt-BR" sz="1800" b="1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1114107" y="3869605"/>
            <a:ext cx="3022922" cy="6155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ANALYTICS</a:t>
            </a:r>
          </a:p>
          <a:p>
            <a:r>
              <a:rPr lang="pt-BR" sz="16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Indicadores e </a:t>
            </a:r>
            <a:r>
              <a:rPr lang="pt-BR" sz="1600" b="1" dirty="0" err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Dashboards</a:t>
            </a:r>
            <a:endParaRPr lang="pt-BR" sz="1600" b="1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768066" y="565502"/>
            <a:ext cx="11540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A PLATAFORMA reúne </a:t>
            </a:r>
            <a:r>
              <a:rPr lang="en-US" sz="3600" b="1" dirty="0">
                <a:solidFill>
                  <a:srgbClr val="E36729"/>
                </a:solidFill>
                <a:latin typeface="Trebuchet MS" charset="0"/>
                <a:ea typeface="Trebuchet MS" charset="0"/>
                <a:cs typeface="Trebuchet MS" charset="0"/>
              </a:rPr>
              <a:t>poderosos recursos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8" t="11364"/>
          <a:stretch/>
        </p:blipFill>
        <p:spPr>
          <a:xfrm>
            <a:off x="-11575" y="-11575"/>
            <a:ext cx="3025178" cy="135423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72" y="416688"/>
            <a:ext cx="912571" cy="488136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2896713" y="1181907"/>
            <a:ext cx="11540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que facilitam e aceleram a criação das soluções digitais de </a:t>
            </a:r>
            <a:r>
              <a:rPr lang="en-US" sz="2800" dirty="0" err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negócio</a:t>
            </a:r>
            <a: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: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9459" y="81422"/>
            <a:ext cx="1724627" cy="1119693"/>
          </a:xfrm>
          <a:prstGeom prst="rect">
            <a:avLst/>
          </a:prstGeom>
        </p:spPr>
      </p:pic>
      <p:sp>
        <p:nvSpPr>
          <p:cNvPr id="2" name="Elipse 1"/>
          <p:cNvSpPr/>
          <p:nvPr/>
        </p:nvSpPr>
        <p:spPr>
          <a:xfrm>
            <a:off x="5898316" y="3251645"/>
            <a:ext cx="4574031" cy="4574031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Picture 4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100"/>
          <a:stretch/>
        </p:blipFill>
        <p:spPr>
          <a:xfrm>
            <a:off x="6664414" y="3574878"/>
            <a:ext cx="3072653" cy="3828021"/>
          </a:xfrm>
          <a:prstGeom prst="rect">
            <a:avLst/>
          </a:prstGeom>
          <a:effectLst/>
        </p:spPr>
      </p:pic>
      <p:sp>
        <p:nvSpPr>
          <p:cNvPr id="51" name="Rectangle 50"/>
          <p:cNvSpPr/>
          <p:nvPr/>
        </p:nvSpPr>
        <p:spPr>
          <a:xfrm>
            <a:off x="2948567" y="3908114"/>
            <a:ext cx="2252110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pt-BR" sz="20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BPM</a:t>
            </a:r>
          </a:p>
          <a:p>
            <a:pPr algn="r"/>
            <a:r>
              <a:rPr lang="pt-BR" sz="1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Gestão de Processos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742964" y="2561160"/>
            <a:ext cx="1748054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pt-BR" sz="20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IDENTITY</a:t>
            </a:r>
          </a:p>
          <a:p>
            <a:pPr algn="r"/>
            <a:r>
              <a:rPr lang="pt-BR" sz="1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Single </a:t>
            </a:r>
            <a:r>
              <a:rPr lang="pt-BR" sz="1600" dirty="0" err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Sign-on</a:t>
            </a:r>
            <a:endParaRPr lang="pt-BR" sz="16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167" y="2163099"/>
            <a:ext cx="1442452" cy="1442452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2958439" y="5773415"/>
            <a:ext cx="2014810" cy="89255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pt-BR" sz="20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ECM</a:t>
            </a:r>
            <a:br>
              <a:rPr lang="pt-BR" sz="20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</a:br>
            <a:r>
              <a:rPr lang="pt-BR" sz="16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Gestão Eletrônica de Documentos</a:t>
            </a:r>
            <a:endParaRPr lang="pt-BR" sz="2000" b="1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899" y="3510053"/>
            <a:ext cx="1442452" cy="1442452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4368376" y="7627299"/>
            <a:ext cx="1964078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pt-BR" sz="20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WCM</a:t>
            </a:r>
            <a:r>
              <a:rPr lang="pt-BR" sz="16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/>
            </a:r>
            <a:br>
              <a:rPr lang="pt-BR" sz="16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</a:br>
            <a:r>
              <a:rPr lang="pt-BR" sz="1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Criação de Portais</a:t>
            </a:r>
            <a:endParaRPr lang="pt-BR" sz="2000" b="1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573" y="5498465"/>
            <a:ext cx="1442452" cy="144245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641" y="7308304"/>
            <a:ext cx="1306800" cy="13068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047" y="3456155"/>
            <a:ext cx="1442452" cy="1442452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631" y="7229238"/>
            <a:ext cx="1442452" cy="144245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725" y="5436096"/>
            <a:ext cx="1442452" cy="144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6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7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8" grpId="0"/>
      <p:bldP spid="60" grpId="0"/>
      <p:bldP spid="37" grpId="0"/>
      <p:bldP spid="61" grpId="0"/>
      <p:bldP spid="2" grpId="0" animBg="1"/>
      <p:bldP spid="51" grpId="0"/>
      <p:bldP spid="49" grpId="0"/>
      <p:bldP spid="57" grpId="0"/>
      <p:bldP spid="5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61216" y="1107879"/>
            <a:ext cx="12275807" cy="163121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1218895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charset="0"/>
                <a:ea typeface="Trebuchet MS" charset="0"/>
                <a:cs typeface="Trebuchet MS" charset="0"/>
              </a:rPr>
              <a:t>Plataforma </a:t>
            </a:r>
            <a:r>
              <a:rPr kumimoji="0" lang="pt-BR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charset="0"/>
                <a:ea typeface="Trebuchet MS" charset="0"/>
                <a:cs typeface="Trebuchet MS" charset="0"/>
              </a:rPr>
              <a:t>digital</a:t>
            </a:r>
            <a:r>
              <a:rPr kumimoji="0" lang="pt-BR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charset="0"/>
                <a:ea typeface="Trebuchet MS" charset="0"/>
                <a:cs typeface="Trebuchet MS" charset="0"/>
              </a:rPr>
              <a:t/>
            </a:r>
            <a:br>
              <a:rPr kumimoji="0" lang="pt-BR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charset="0"/>
                <a:ea typeface="Trebuchet MS" charset="0"/>
                <a:cs typeface="Trebuchet MS" charset="0"/>
              </a:rPr>
            </a:br>
            <a:r>
              <a:rPr kumimoji="0" lang="pt-BR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charset="0"/>
                <a:ea typeface="Trebuchet MS" charset="0"/>
                <a:cs typeface="Trebuchet MS" charset="0"/>
              </a:rPr>
              <a:t>     </a:t>
            </a:r>
            <a:r>
              <a:rPr kumimoji="0" lang="pt-BR" sz="6000" b="1" i="0" u="none" strike="noStrike" kern="1200" cap="none" spc="0" normalizeH="0" baseline="0" noProof="0" dirty="0">
                <a:ln>
                  <a:noFill/>
                </a:ln>
                <a:solidFill>
                  <a:srgbClr val="D7DF21"/>
                </a:solidFill>
                <a:effectLst/>
                <a:uLnTx/>
                <a:uFillTx/>
                <a:latin typeface="Trebuchet MS" charset="0"/>
                <a:ea typeface="Trebuchet MS" charset="0"/>
                <a:cs typeface="Trebuchet MS" charset="0"/>
              </a:rPr>
              <a:t>com infinitas possibilidades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08201" y="3347864"/>
            <a:ext cx="43204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88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ED265B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Habilidades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ED265B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e </a:t>
            </a: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ED265B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Facilitadores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ED265B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40124" y="5148064"/>
            <a:ext cx="1373333" cy="20152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98695" y="5701339"/>
            <a:ext cx="459560" cy="6442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1784" y="5543786"/>
            <a:ext cx="2060000" cy="15474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8233" y="5938178"/>
            <a:ext cx="1627102" cy="9603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7778" y="5486153"/>
            <a:ext cx="1547488" cy="15474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9094" y="5903954"/>
            <a:ext cx="544855" cy="7115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5191" y="5733136"/>
            <a:ext cx="1535048" cy="110463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6950" y="5478171"/>
            <a:ext cx="875749" cy="154748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017778" y="7274411"/>
            <a:ext cx="1547488" cy="464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8895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ED265B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Integrável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14981" y="7274411"/>
            <a:ext cx="1240368" cy="464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8895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ED265B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Mobile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081783" y="7274411"/>
            <a:ext cx="2060001" cy="464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8895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ED265B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Flexível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611933" y="7274411"/>
            <a:ext cx="1017366" cy="464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8895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ED265B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Cloud</a:t>
            </a:r>
          </a:p>
        </p:txBody>
      </p:sp>
    </p:spTree>
    <p:extLst>
      <p:ext uri="{BB962C8B-B14F-4D97-AF65-F5344CB8AC3E}">
        <p14:creationId xmlns:p14="http://schemas.microsoft.com/office/powerpoint/2010/main" val="308256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6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8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8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8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8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8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8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8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8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22" grpId="0"/>
      <p:bldP spid="23" grpId="0"/>
      <p:bldP spid="24" grpId="0"/>
      <p:bldP spid="25" grpId="0"/>
    </p:bldLst>
  </p:timing>
</p:sld>
</file>

<file path=ppt/theme/theme1.xml><?xml version="1.0" encoding="utf-8"?>
<a:theme xmlns:a="http://schemas.openxmlformats.org/drawingml/2006/main" name="Separatas_coloridas">
  <a:themeElements>
    <a:clrScheme name="PadraoFLUIG 1">
      <a:dk1>
        <a:srgbClr val="58595B"/>
      </a:dk1>
      <a:lt1>
        <a:srgbClr val="FFFFFF"/>
      </a:lt1>
      <a:dk2>
        <a:srgbClr val="A5A8AB"/>
      </a:dk2>
      <a:lt2>
        <a:srgbClr val="D2D3D3"/>
      </a:lt2>
      <a:accent1>
        <a:srgbClr val="EC145A"/>
      </a:accent1>
      <a:accent2>
        <a:srgbClr val="F05921"/>
      </a:accent2>
      <a:accent3>
        <a:srgbClr val="FAA71A"/>
      </a:accent3>
      <a:accent4>
        <a:srgbClr val="FECB00"/>
      </a:accent4>
      <a:accent5>
        <a:srgbClr val="A5CE39"/>
      </a:accent5>
      <a:accent6>
        <a:srgbClr val="454544"/>
      </a:accent6>
      <a:hlink>
        <a:srgbClr val="F15921"/>
      </a:hlink>
      <a:folHlink>
        <a:srgbClr val="58595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ncerramento">
  <a:themeElements>
    <a:clrScheme name="PadraoFLUIG 1">
      <a:dk1>
        <a:srgbClr val="58595B"/>
      </a:dk1>
      <a:lt1>
        <a:srgbClr val="FFFFFF"/>
      </a:lt1>
      <a:dk2>
        <a:srgbClr val="A5A8AB"/>
      </a:dk2>
      <a:lt2>
        <a:srgbClr val="D2D3D3"/>
      </a:lt2>
      <a:accent1>
        <a:srgbClr val="EC145A"/>
      </a:accent1>
      <a:accent2>
        <a:srgbClr val="F05921"/>
      </a:accent2>
      <a:accent3>
        <a:srgbClr val="FAA71A"/>
      </a:accent3>
      <a:accent4>
        <a:srgbClr val="FECB00"/>
      </a:accent4>
      <a:accent5>
        <a:srgbClr val="A5CE39"/>
      </a:accent5>
      <a:accent6>
        <a:srgbClr val="454544"/>
      </a:accent6>
      <a:hlink>
        <a:srgbClr val="F15921"/>
      </a:hlink>
      <a:folHlink>
        <a:srgbClr val="58595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nteúdo">
  <a:themeElements>
    <a:clrScheme name="PadraoFLUIG 1">
      <a:dk1>
        <a:srgbClr val="58595B"/>
      </a:dk1>
      <a:lt1>
        <a:srgbClr val="FFFFFF"/>
      </a:lt1>
      <a:dk2>
        <a:srgbClr val="A5A8AB"/>
      </a:dk2>
      <a:lt2>
        <a:srgbClr val="D2D3D3"/>
      </a:lt2>
      <a:accent1>
        <a:srgbClr val="EC145A"/>
      </a:accent1>
      <a:accent2>
        <a:srgbClr val="F05921"/>
      </a:accent2>
      <a:accent3>
        <a:srgbClr val="FAA71A"/>
      </a:accent3>
      <a:accent4>
        <a:srgbClr val="FECB00"/>
      </a:accent4>
      <a:accent5>
        <a:srgbClr val="A5CE39"/>
      </a:accent5>
      <a:accent6>
        <a:srgbClr val="454544"/>
      </a:accent6>
      <a:hlink>
        <a:srgbClr val="F15921"/>
      </a:hlink>
      <a:folHlink>
        <a:srgbClr val="58595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13099</TotalTime>
  <Words>2585</Words>
  <Application>Microsoft Office PowerPoint</Application>
  <PresentationFormat>Personalizar</PresentationFormat>
  <Paragraphs>626</Paragraphs>
  <Slides>59</Slides>
  <Notes>39</Notes>
  <HiddenSlides>0</HiddenSlides>
  <MMClips>1</MMClips>
  <ScaleCrop>false</ScaleCrop>
  <HeadingPairs>
    <vt:vector size="6" baseType="variant">
      <vt:variant>
        <vt:lpstr>Fontes usadas</vt:lpstr>
      </vt:variant>
      <vt:variant>
        <vt:i4>14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59</vt:i4>
      </vt:variant>
    </vt:vector>
  </HeadingPairs>
  <TitlesOfParts>
    <vt:vector size="76" baseType="lpstr">
      <vt:lpstr>Century Gothic</vt:lpstr>
      <vt:lpstr>Calibri</vt:lpstr>
      <vt:lpstr>Open Sans ExtraBold</vt:lpstr>
      <vt:lpstr>Consolas</vt:lpstr>
      <vt:lpstr>Arial</vt:lpstr>
      <vt:lpstr>Noto Sans Symbols</vt:lpstr>
      <vt:lpstr>Yu Gothic UI Semibold</vt:lpstr>
      <vt:lpstr>Wingdings</vt:lpstr>
      <vt:lpstr>Trebuchet MS</vt:lpstr>
      <vt:lpstr>Courier New</vt:lpstr>
      <vt:lpstr>Verdana</vt:lpstr>
      <vt:lpstr>Open Sans</vt:lpstr>
      <vt:lpstr>Open Sans Light</vt:lpstr>
      <vt:lpstr>Tahoma</vt:lpstr>
      <vt:lpstr>Separatas_coloridas</vt:lpstr>
      <vt:lpstr>Encerramento</vt:lpstr>
      <vt:lpstr>Conteúdo</vt:lpstr>
      <vt:lpstr>fluig 2020 Treinamento Expert</vt:lpstr>
      <vt:lpstr>Apresentação do PowerPoint</vt:lpstr>
      <vt:lpstr>Apresentação do PowerPoint</vt:lpstr>
      <vt:lpstr>Apresentação do PowerPoint</vt:lpstr>
      <vt:lpstr>Apresentação do PowerPoint</vt:lpstr>
      <vt:lpstr>DOCUMENTAÇÃO DO TREINAMENTO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PROCESSOS DE NEGÓCIOS </vt:lpstr>
      <vt:lpstr>Apresentação do PowerPoint</vt:lpstr>
      <vt:lpstr>Apresentação do PowerPoint</vt:lpstr>
      <vt:lpstr>Apresentação do PowerPoint</vt:lpstr>
      <vt:lpstr>ARQUITETURA BPM</vt:lpstr>
      <vt:lpstr>ARQUITETURA fluig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CONCEITOS DE DATASETS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CONCEITOS DE INTEGRAÇÃO</vt:lpstr>
      <vt:lpstr>Apresentação do PowerPoint</vt:lpstr>
      <vt:lpstr>Apresentação do PowerPoint</vt:lpstr>
      <vt:lpstr>EVENTOS DE FORMULÁRIOS </vt:lpstr>
      <vt:lpstr>EVENTOS DE PROCESSOS</vt:lpstr>
      <vt:lpstr>MECANISMOS DE ATRIBUIÇÃO</vt:lpstr>
      <vt:lpstr>MECANISMOS DE ATRIBUIÇÃO CUSTOMIZADOS</vt:lpstr>
      <vt:lpstr>Apresentação do PowerPoint</vt:lpstr>
      <vt:lpstr>Apresentação do PowerPoint</vt:lpstr>
      <vt:lpstr>OBJETIVOS DO WCM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fluig 2020 Treinamento Expert</dc:title>
  <dc:creator>Victoria Gomes Henrique</dc:creator>
  <cp:lastModifiedBy>Luis Felipe de Andrade Rossi</cp:lastModifiedBy>
  <cp:revision>136</cp:revision>
  <dcterms:modified xsi:type="dcterms:W3CDTF">2020-02-07T17:56:59Z</dcterms:modified>
</cp:coreProperties>
</file>